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5"/>
  </p:notesMasterIdLst>
  <p:sldIdLst>
    <p:sldId id="256" r:id="rId2"/>
    <p:sldId id="257" r:id="rId3"/>
    <p:sldId id="259" r:id="rId4"/>
    <p:sldId id="467" r:id="rId5"/>
    <p:sldId id="419" r:id="rId6"/>
    <p:sldId id="455" r:id="rId7"/>
    <p:sldId id="258" r:id="rId8"/>
    <p:sldId id="453" r:id="rId9"/>
    <p:sldId id="444" r:id="rId10"/>
    <p:sldId id="451" r:id="rId11"/>
    <p:sldId id="260" r:id="rId12"/>
    <p:sldId id="261" r:id="rId13"/>
    <p:sldId id="262" r:id="rId14"/>
    <p:sldId id="263" r:id="rId15"/>
    <p:sldId id="468" r:id="rId16"/>
    <p:sldId id="265" r:id="rId17"/>
    <p:sldId id="469" r:id="rId18"/>
    <p:sldId id="470" r:id="rId19"/>
    <p:sldId id="266" r:id="rId20"/>
    <p:sldId id="471" r:id="rId21"/>
    <p:sldId id="472" r:id="rId22"/>
    <p:sldId id="473" r:id="rId23"/>
    <p:sldId id="267" r:id="rId24"/>
    <p:sldId id="268" r:id="rId25"/>
    <p:sldId id="269" r:id="rId26"/>
    <p:sldId id="270" r:id="rId27"/>
    <p:sldId id="271" r:id="rId28"/>
    <p:sldId id="474" r:id="rId29"/>
    <p:sldId id="476" r:id="rId30"/>
    <p:sldId id="477" r:id="rId31"/>
    <p:sldId id="475" r:id="rId32"/>
    <p:sldId id="478" r:id="rId33"/>
    <p:sldId id="479" r:id="rId34"/>
    <p:sldId id="480" r:id="rId35"/>
    <p:sldId id="481" r:id="rId36"/>
    <p:sldId id="272" r:id="rId37"/>
    <p:sldId id="273" r:id="rId38"/>
    <p:sldId id="274" r:id="rId39"/>
    <p:sldId id="275" r:id="rId40"/>
    <p:sldId id="276" r:id="rId41"/>
    <p:sldId id="277" r:id="rId42"/>
    <p:sldId id="278" r:id="rId43"/>
    <p:sldId id="482"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483" r:id="rId62"/>
    <p:sldId id="296" r:id="rId63"/>
    <p:sldId id="335" r:id="rId64"/>
    <p:sldId id="365" r:id="rId65"/>
    <p:sldId id="369" r:id="rId66"/>
    <p:sldId id="366" r:id="rId67"/>
    <p:sldId id="367" r:id="rId68"/>
    <p:sldId id="460" r:id="rId69"/>
    <p:sldId id="368" r:id="rId70"/>
    <p:sldId id="485" r:id="rId71"/>
    <p:sldId id="484" r:id="rId72"/>
    <p:sldId id="354" r:id="rId73"/>
    <p:sldId id="355" r:id="rId74"/>
    <p:sldId id="414" r:id="rId75"/>
    <p:sldId id="415" r:id="rId76"/>
    <p:sldId id="322" r:id="rId77"/>
    <p:sldId id="417" r:id="rId78"/>
    <p:sldId id="416" r:id="rId79"/>
    <p:sldId id="323" r:id="rId80"/>
    <p:sldId id="418" r:id="rId81"/>
    <p:sldId id="297" r:id="rId82"/>
    <p:sldId id="298" r:id="rId83"/>
    <p:sldId id="350" r:id="rId84"/>
  </p:sldIdLst>
  <p:sldSz cx="18288000" cy="10287000"/>
  <p:notesSz cx="6858000" cy="9144000"/>
  <p:embeddedFontLst>
    <p:embeddedFont>
      <p:font typeface="Arimo Bold" panose="020B0604020202020204" charset="0"/>
      <p:regular r:id="rId86"/>
    </p:embeddedFont>
    <p:embeddedFont>
      <p:font typeface="Arimo Italics" panose="020B0604020202020204" charset="0"/>
      <p:regular r:id="rId87"/>
    </p:embeddedFont>
    <p:embeddedFont>
      <p:font typeface="Bungee" panose="020B0604020202020204" charset="0"/>
      <p:regular r:id="rId88"/>
    </p:embeddedFont>
    <p:embeddedFont>
      <p:font typeface="Calibri" panose="020F0502020204030204" pitchFamily="34" charset="0"/>
      <p:regular r:id="rId89"/>
      <p:bold r:id="rId90"/>
      <p:italic r:id="rId91"/>
      <p:boldItalic r:id="rId92"/>
    </p:embeddedFont>
    <p:embeddedFont>
      <p:font typeface="CS Gordon Serif" panose="020B0604020202020204" charset="0"/>
      <p:regular r:id="rId93"/>
    </p:embeddedFont>
    <p:embeddedFont>
      <p:font typeface="DejaVu Serif" panose="020B0604020202020204" charset="0"/>
      <p:regular r:id="rId94"/>
    </p:embeddedFont>
    <p:embeddedFont>
      <p:font typeface="DejaVu Serif Bold" panose="020B0604020202020204" charset="0"/>
      <p:regular r:id="rId95"/>
    </p:embeddedFont>
    <p:embeddedFont>
      <p:font typeface="DejaVu Serif Bold Italics" panose="020B0604020202020204" charset="0"/>
      <p:regular r:id="rId96"/>
    </p:embeddedFont>
    <p:embeddedFont>
      <p:font typeface="DejaVu Serif Italics" panose="020B0604020202020204" charset="0"/>
      <p:regular r:id="rId97"/>
    </p:embeddedFont>
    <p:embeddedFont>
      <p:font typeface="Lexend Deca" panose="020B0604020202020204" charset="0"/>
      <p:regular r:id="rId98"/>
      <p:bold r:id="rId99"/>
    </p:embeddedFont>
    <p:embeddedFont>
      <p:font typeface="Lobster" panose="00000500000000000000" pitchFamily="2" charset="0"/>
      <p:regular r:id="rId100"/>
    </p:embeddedFont>
    <p:embeddedFont>
      <p:font typeface="Montserrat" panose="00000500000000000000" pitchFamily="2" charset="0"/>
      <p:regular r:id="rId101"/>
      <p:bold r:id="rId102"/>
      <p:italic r:id="rId103"/>
      <p:boldItalic r:id="rId104"/>
    </p:embeddedFont>
    <p:embeddedFont>
      <p:font typeface="Montserrat Extra-Bold Italics" panose="020B0604020202020204" charset="0"/>
      <p:regular r:id="rId105"/>
    </p:embeddedFont>
    <p:embeddedFont>
      <p:font typeface="Montserrat Medium" panose="00000600000000000000" pitchFamily="2" charset="0"/>
      <p:regular r:id="rId106"/>
      <p:italic r:id="rId107"/>
    </p:embeddedFont>
    <p:embeddedFont>
      <p:font typeface="Muli Regular Bold" panose="020B0604020202020204" charset="0"/>
      <p:regular r:id="rId108"/>
    </p:embeddedFont>
    <p:embeddedFont>
      <p:font typeface="Neue Einstellung Bold" panose="020B0604020202020204" charset="0"/>
      <p:regular r:id="rId109"/>
    </p:embeddedFont>
    <p:embeddedFont>
      <p:font typeface="Noto Sans" panose="020B0502040504020204" pitchFamily="34" charset="0"/>
      <p:regular r:id="rId110"/>
      <p:bold r:id="rId111"/>
      <p:italic r:id="rId112"/>
      <p:boldItalic r:id="rId113"/>
    </p:embeddedFont>
    <p:embeddedFont>
      <p:font typeface="Noto Sans Bold" panose="020B0802040504020204" charset="0"/>
      <p:regular r:id="rId114"/>
      <p:bold r:id="rId115"/>
    </p:embeddedFont>
    <p:embeddedFont>
      <p:font typeface="Noto Sans Italics" panose="020B0604020202020204" charset="0"/>
      <p:regular r:id="rId116"/>
    </p:embeddedFont>
    <p:embeddedFont>
      <p:font typeface="Oswald Bold" panose="020B0604020202020204" charset="0"/>
      <p:regular r:id="rId117"/>
    </p:embeddedFont>
    <p:embeddedFont>
      <p:font typeface="Overpass" panose="020B0604020202020204" charset="0"/>
      <p:regular r:id="rId118"/>
      <p:bold r:id="rId119"/>
      <p:italic r:id="rId120"/>
      <p:boldItalic r:id="rId121"/>
    </p:embeddedFont>
    <p:embeddedFont>
      <p:font typeface="Paytone One" panose="020B0604020202020204" charset="0"/>
      <p:regular r:id="rId122"/>
    </p:embeddedFont>
    <p:embeddedFont>
      <p:font typeface="Roboto Bold Italics" panose="020B0604020202020204" charset="0"/>
      <p:regular r:id="rId123"/>
    </p:embeddedFont>
    <p:embeddedFont>
      <p:font typeface="Roboto Condensed Light" panose="02000000000000000000" pitchFamily="2" charset="0"/>
      <p:regular r:id="rId124"/>
      <p:italic r:id="rId125"/>
    </p:embeddedFont>
    <p:embeddedFont>
      <p:font typeface="Roboto Slab Regular Bold" panose="020B0604020202020204" charset="0"/>
      <p:regular r:id="rId126"/>
    </p:embeddedFont>
    <p:embeddedFont>
      <p:font typeface="Sansita Regular" panose="020B0604020202020204" charset="0"/>
      <p:regular r:id="rId127"/>
    </p:embeddedFont>
    <p:embeddedFont>
      <p:font typeface="Segoe UI" panose="020B0502040204020203" pitchFamily="34" charset="0"/>
      <p:regular r:id="rId128"/>
      <p:bold r:id="rId129"/>
      <p:italic r:id="rId130"/>
      <p:boldItalic r:id="rId131"/>
    </p:embeddedFont>
    <p:embeddedFont>
      <p:font typeface="Squartiqa" panose="020B0604020202020204" charset="0"/>
      <p:regular r:id="rId132"/>
    </p:embeddedFont>
    <p:embeddedFont>
      <p:font typeface="Staatliches" pitchFamily="2" charset="0"/>
      <p:regular r:id="rId133"/>
    </p:embeddedFont>
    <p:embeddedFont>
      <p:font typeface="Times Neue Roman" panose="020B0604020202020204" charset="0"/>
      <p:regular r:id="rId1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459A27-DB0A-4C84-A76B-C257E0D98326}">
          <p14:sldIdLst>
            <p14:sldId id="256"/>
            <p14:sldId id="257"/>
            <p14:sldId id="259"/>
            <p14:sldId id="467"/>
          </p14:sldIdLst>
        </p14:section>
        <p14:section name="Untitled Section" id="{B244715F-99A4-47B6-952B-B1D06F773DB5}">
          <p14:sldIdLst>
            <p14:sldId id="419"/>
            <p14:sldId id="455"/>
            <p14:sldId id="258"/>
            <p14:sldId id="453"/>
            <p14:sldId id="444"/>
            <p14:sldId id="451"/>
            <p14:sldId id="260"/>
            <p14:sldId id="261"/>
            <p14:sldId id="262"/>
            <p14:sldId id="263"/>
            <p14:sldId id="468"/>
            <p14:sldId id="265"/>
            <p14:sldId id="469"/>
            <p14:sldId id="470"/>
            <p14:sldId id="266"/>
            <p14:sldId id="471"/>
            <p14:sldId id="472"/>
            <p14:sldId id="473"/>
            <p14:sldId id="267"/>
            <p14:sldId id="268"/>
            <p14:sldId id="269"/>
            <p14:sldId id="270"/>
            <p14:sldId id="271"/>
            <p14:sldId id="474"/>
            <p14:sldId id="476"/>
            <p14:sldId id="477"/>
            <p14:sldId id="475"/>
            <p14:sldId id="478"/>
            <p14:sldId id="479"/>
            <p14:sldId id="480"/>
            <p14:sldId id="481"/>
            <p14:sldId id="272"/>
            <p14:sldId id="273"/>
            <p14:sldId id="274"/>
            <p14:sldId id="275"/>
            <p14:sldId id="276"/>
            <p14:sldId id="277"/>
            <p14:sldId id="278"/>
            <p14:sldId id="482"/>
            <p14:sldId id="279"/>
            <p14:sldId id="280"/>
            <p14:sldId id="281"/>
            <p14:sldId id="282"/>
            <p14:sldId id="283"/>
            <p14:sldId id="284"/>
            <p14:sldId id="285"/>
            <p14:sldId id="286"/>
            <p14:sldId id="287"/>
            <p14:sldId id="288"/>
            <p14:sldId id="289"/>
            <p14:sldId id="290"/>
            <p14:sldId id="291"/>
            <p14:sldId id="292"/>
            <p14:sldId id="293"/>
            <p14:sldId id="294"/>
            <p14:sldId id="295"/>
            <p14:sldId id="483"/>
            <p14:sldId id="296"/>
            <p14:sldId id="335"/>
            <p14:sldId id="365"/>
            <p14:sldId id="369"/>
            <p14:sldId id="366"/>
            <p14:sldId id="367"/>
            <p14:sldId id="460"/>
            <p14:sldId id="368"/>
            <p14:sldId id="485"/>
            <p14:sldId id="484"/>
            <p14:sldId id="354"/>
            <p14:sldId id="355"/>
            <p14:sldId id="414"/>
            <p14:sldId id="415"/>
            <p14:sldId id="322"/>
            <p14:sldId id="417"/>
            <p14:sldId id="416"/>
            <p14:sldId id="323"/>
            <p14:sldId id="418"/>
            <p14:sldId id="297"/>
            <p14:sldId id="298"/>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2415" autoAdjust="0"/>
  </p:normalViewPr>
  <p:slideViewPr>
    <p:cSldViewPr>
      <p:cViewPr>
        <p:scale>
          <a:sx n="33" d="100"/>
          <a:sy n="33" d="100"/>
        </p:scale>
        <p:origin x="2376" y="11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2.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2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7.fntdata"/><Relationship Id="rId123" Type="http://schemas.openxmlformats.org/officeDocument/2006/relationships/font" Target="fonts/font38.fntdata"/><Relationship Id="rId128" Type="http://schemas.openxmlformats.org/officeDocument/2006/relationships/font" Target="fonts/font43.fntdata"/><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8.fntdata"/><Relationship Id="rId118" Type="http://schemas.openxmlformats.org/officeDocument/2006/relationships/font" Target="fonts/font33.fntdata"/><Relationship Id="rId134" Type="http://schemas.openxmlformats.org/officeDocument/2006/relationships/font" Target="fonts/font49.fntdata"/><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8.fntdata"/><Relationship Id="rId108" Type="http://schemas.openxmlformats.org/officeDocument/2006/relationships/font" Target="fonts/font23.fntdata"/><Relationship Id="rId124" Type="http://schemas.openxmlformats.org/officeDocument/2006/relationships/font" Target="fonts/font39.fntdata"/><Relationship Id="rId129" Type="http://schemas.openxmlformats.org/officeDocument/2006/relationships/font" Target="fonts/font4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9.fntdata"/><Relationship Id="rId119" Type="http://schemas.openxmlformats.org/officeDocument/2006/relationships/font" Target="fonts/font3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font" Target="fonts/font1.fntdata"/><Relationship Id="rId130" Type="http://schemas.openxmlformats.org/officeDocument/2006/relationships/font" Target="fonts/font45.fntdata"/><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font" Target="fonts/font19.fntdata"/><Relationship Id="rId120" Type="http://schemas.openxmlformats.org/officeDocument/2006/relationships/font" Target="fonts/font35.fntdata"/><Relationship Id="rId125" Type="http://schemas.openxmlformats.org/officeDocument/2006/relationships/font" Target="fonts/font4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110" Type="http://schemas.openxmlformats.org/officeDocument/2006/relationships/font" Target="fonts/font25.fntdata"/><Relationship Id="rId115" Type="http://schemas.openxmlformats.org/officeDocument/2006/relationships/font" Target="fonts/font30.fntdata"/><Relationship Id="rId131" Type="http://schemas.openxmlformats.org/officeDocument/2006/relationships/font" Target="fonts/font46.fntdata"/><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font" Target="fonts/font20.fntdata"/><Relationship Id="rId126" Type="http://schemas.openxmlformats.org/officeDocument/2006/relationships/font" Target="fonts/font4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121" Type="http://schemas.openxmlformats.org/officeDocument/2006/relationships/font" Target="fonts/font3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31.fntdata"/><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3.fntdata"/><Relationship Id="rId111" Type="http://schemas.openxmlformats.org/officeDocument/2006/relationships/font" Target="fonts/font26.fntdata"/><Relationship Id="rId132" Type="http://schemas.openxmlformats.org/officeDocument/2006/relationships/font" Target="fonts/font4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1.fntdata"/><Relationship Id="rId127" Type="http://schemas.openxmlformats.org/officeDocument/2006/relationships/font" Target="fonts/font4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122" Type="http://schemas.openxmlformats.org/officeDocument/2006/relationships/font" Target="fonts/font3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font" Target="fonts/font4.fntdata"/><Relationship Id="rId112" Type="http://schemas.openxmlformats.org/officeDocument/2006/relationships/font" Target="fonts/font27.fntdata"/><Relationship Id="rId133" Type="http://schemas.openxmlformats.org/officeDocument/2006/relationships/font" Target="fonts/font4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85591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3675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extLst>
      <p:ext uri="{BB962C8B-B14F-4D97-AF65-F5344CB8AC3E}">
        <p14:creationId xmlns:p14="http://schemas.microsoft.com/office/powerpoint/2010/main" val="3323397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extLst>
      <p:ext uri="{BB962C8B-B14F-4D97-AF65-F5344CB8AC3E}">
        <p14:creationId xmlns:p14="http://schemas.microsoft.com/office/powerpoint/2010/main" val="2639276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extLst>
      <p:ext uri="{BB962C8B-B14F-4D97-AF65-F5344CB8AC3E}">
        <p14:creationId xmlns:p14="http://schemas.microsoft.com/office/powerpoint/2010/main" val="3546564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extLst>
      <p:ext uri="{BB962C8B-B14F-4D97-AF65-F5344CB8AC3E}">
        <p14:creationId xmlns:p14="http://schemas.microsoft.com/office/powerpoint/2010/main" val="2185187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23</a:t>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24</a:t>
            </a:fld>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25</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79760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26</a:t>
            </a:fld>
            <a:endParaRPr lang="cs-CZ"/>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27</a:t>
            </a:fld>
            <a:endParaRPr lang="cs-C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28</a:t>
            </a:fld>
            <a:endParaRPr lang="cs-CZ"/>
          </a:p>
        </p:txBody>
      </p:sp>
    </p:spTree>
    <p:extLst>
      <p:ext uri="{BB962C8B-B14F-4D97-AF65-F5344CB8AC3E}">
        <p14:creationId xmlns:p14="http://schemas.microsoft.com/office/powerpoint/2010/main" val="202090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29</a:t>
            </a:fld>
            <a:endParaRPr lang="cs-CZ"/>
          </a:p>
        </p:txBody>
      </p:sp>
    </p:spTree>
    <p:extLst>
      <p:ext uri="{BB962C8B-B14F-4D97-AF65-F5344CB8AC3E}">
        <p14:creationId xmlns:p14="http://schemas.microsoft.com/office/powerpoint/2010/main" val="3881094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30</a:t>
            </a:fld>
            <a:endParaRPr lang="cs-CZ"/>
          </a:p>
        </p:txBody>
      </p:sp>
    </p:spTree>
    <p:extLst>
      <p:ext uri="{BB962C8B-B14F-4D97-AF65-F5344CB8AC3E}">
        <p14:creationId xmlns:p14="http://schemas.microsoft.com/office/powerpoint/2010/main" val="299846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31</a:t>
            </a:fld>
            <a:endParaRPr lang="cs-CZ"/>
          </a:p>
        </p:txBody>
      </p:sp>
    </p:spTree>
    <p:extLst>
      <p:ext uri="{BB962C8B-B14F-4D97-AF65-F5344CB8AC3E}">
        <p14:creationId xmlns:p14="http://schemas.microsoft.com/office/powerpoint/2010/main" val="349637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32</a:t>
            </a:fld>
            <a:endParaRPr lang="cs-CZ"/>
          </a:p>
        </p:txBody>
      </p:sp>
    </p:spTree>
    <p:extLst>
      <p:ext uri="{BB962C8B-B14F-4D97-AF65-F5344CB8AC3E}">
        <p14:creationId xmlns:p14="http://schemas.microsoft.com/office/powerpoint/2010/main" val="4217994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33</a:t>
            </a:fld>
            <a:endParaRPr lang="cs-CZ"/>
          </a:p>
        </p:txBody>
      </p:sp>
    </p:spTree>
    <p:extLst>
      <p:ext uri="{BB962C8B-B14F-4D97-AF65-F5344CB8AC3E}">
        <p14:creationId xmlns:p14="http://schemas.microsoft.com/office/powerpoint/2010/main" val="869812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34</a:t>
            </a:fld>
            <a:endParaRPr lang="cs-CZ"/>
          </a:p>
        </p:txBody>
      </p:sp>
    </p:spTree>
    <p:extLst>
      <p:ext uri="{BB962C8B-B14F-4D97-AF65-F5344CB8AC3E}">
        <p14:creationId xmlns:p14="http://schemas.microsoft.com/office/powerpoint/2010/main" val="4084072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35</a:t>
            </a:fld>
            <a:endParaRPr lang="cs-CZ"/>
          </a:p>
        </p:txBody>
      </p:sp>
    </p:spTree>
    <p:extLst>
      <p:ext uri="{BB962C8B-B14F-4D97-AF65-F5344CB8AC3E}">
        <p14:creationId xmlns:p14="http://schemas.microsoft.com/office/powerpoint/2010/main" val="69935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36</a:t>
            </a:fld>
            <a:endParaRPr lang="cs-CZ"/>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Nói </a:t>
            </a:r>
            <a:r>
              <a:rPr lang="en-US" dirty="0" err="1"/>
              <a:t>sơ</a:t>
            </a:r>
            <a:r>
              <a:rPr lang="en-US" dirty="0"/>
              <a:t> qua </a:t>
            </a:r>
            <a:r>
              <a:rPr lang="en-US" dirty="0" err="1"/>
              <a:t>nhóm</a:t>
            </a:r>
            <a:r>
              <a:rPr lang="en-US" dirty="0"/>
              <a:t> </a:t>
            </a:r>
            <a:r>
              <a:rPr lang="en-US" dirty="0" err="1"/>
              <a:t>thuộc</a:t>
            </a:r>
            <a:r>
              <a:rPr lang="en-US" dirty="0"/>
              <a:t> </a:t>
            </a:r>
            <a:r>
              <a:rPr lang="en-US" dirty="0" err="1"/>
              <a:t>tính</a:t>
            </a:r>
            <a:r>
              <a:rPr lang="en-US" dirty="0"/>
              <a:t> này </a:t>
            </a:r>
            <a:r>
              <a:rPr lang="en-US" dirty="0" err="1"/>
              <a:t>mô</a:t>
            </a:r>
            <a:r>
              <a:rPr lang="en-US" dirty="0"/>
              <a:t> </a:t>
            </a:r>
            <a:r>
              <a:rPr lang="en-US" dirty="0" err="1"/>
              <a:t>tả</a:t>
            </a:r>
            <a:r>
              <a:rPr lang="en-US" dirty="0"/>
              <a:t> </a:t>
            </a:r>
            <a:r>
              <a:rPr lang="en-US" dirty="0" err="1"/>
              <a:t>những</a:t>
            </a:r>
            <a:r>
              <a:rPr lang="en-US" dirty="0"/>
              <a:t> gì -&gt; </a:t>
            </a:r>
            <a:r>
              <a:rPr lang="en-US" dirty="0" err="1"/>
              <a:t>kể</a:t>
            </a:r>
            <a:r>
              <a:rPr lang="en-US" dirty="0"/>
              <a:t> </a:t>
            </a:r>
            <a:r>
              <a:rPr lang="en-US" dirty="0" err="1"/>
              <a:t>tên</a:t>
            </a:r>
            <a:r>
              <a:rPr lang="en-US" dirty="0"/>
              <a:t> </a:t>
            </a:r>
            <a:r>
              <a:rPr lang="en-US" dirty="0" err="1"/>
              <a:t>các</a:t>
            </a:r>
            <a:r>
              <a:rPr lang="en-US" dirty="0"/>
              <a:t> </a:t>
            </a:r>
            <a:r>
              <a:rPr lang="en-US" dirty="0" err="1"/>
              <a:t>thuộc</a:t>
            </a:r>
            <a:r>
              <a:rPr lang="en-US" dirty="0"/>
              <a:t> </a:t>
            </a:r>
            <a:r>
              <a:rPr lang="en-US" dirty="0" err="1"/>
              <a:t>tính</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38</a:t>
            </a:fld>
            <a:endParaRPr lang="cs-CZ"/>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39</a:t>
            </a:fld>
            <a:endParaRPr lang="cs-CZ"/>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40</a:t>
            </a:fld>
            <a:endParaRPr lang="cs-CZ"/>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41</a:t>
            </a:fld>
            <a:endParaRPr lang="cs-CZ"/>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42</a:t>
            </a:fld>
            <a:endParaRPr lang="cs-CZ"/>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45</a:t>
            </a:fld>
            <a:endParaRPr lang="cs-CZ"/>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46</a:t>
            </a:fld>
            <a:endParaRPr lang="cs-CZ"/>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47</a:t>
            </a:fld>
            <a:endParaRPr lang="cs-CZ"/>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48</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7117580564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7117580564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49</a:t>
            </a:fld>
            <a:endParaRPr lang="cs-CZ"/>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50</a:t>
            </a:fld>
            <a:endParaRPr lang="cs-CZ"/>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51</a:t>
            </a:fld>
            <a:endParaRPr lang="cs-CZ"/>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52</a:t>
            </a:fld>
            <a:endParaRPr lang="cs-CZ"/>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53</a:t>
            </a:fld>
            <a:endParaRPr lang="cs-CZ"/>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54</a:t>
            </a:fld>
            <a:endParaRPr lang="cs-CZ"/>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55</a:t>
            </a:fld>
            <a:endParaRPr lang="cs-CZ"/>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56</a:t>
            </a:fld>
            <a:endParaRPr lang="cs-CZ"/>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57</a:t>
            </a:fld>
            <a:endParaRPr lang="cs-CZ"/>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Nói </a:t>
            </a:r>
            <a:r>
              <a:rPr lang="en-US" dirty="0" err="1"/>
              <a:t>sơ</a:t>
            </a:r>
            <a:r>
              <a:rPr lang="en-US" dirty="0"/>
              <a:t> qua </a:t>
            </a:r>
            <a:r>
              <a:rPr lang="en-US" dirty="0" err="1"/>
              <a:t>nhóm</a:t>
            </a:r>
            <a:r>
              <a:rPr lang="en-US" dirty="0"/>
              <a:t> </a:t>
            </a:r>
            <a:r>
              <a:rPr lang="en-US" dirty="0" err="1"/>
              <a:t>thuộc</a:t>
            </a:r>
            <a:r>
              <a:rPr lang="en-US" dirty="0"/>
              <a:t> </a:t>
            </a:r>
            <a:r>
              <a:rPr lang="en-US" dirty="0" err="1"/>
              <a:t>tính</a:t>
            </a:r>
            <a:r>
              <a:rPr lang="en-US" dirty="0"/>
              <a:t> này </a:t>
            </a:r>
            <a:r>
              <a:rPr lang="en-US" dirty="0" err="1"/>
              <a:t>mô</a:t>
            </a:r>
            <a:r>
              <a:rPr lang="en-US" dirty="0"/>
              <a:t> </a:t>
            </a:r>
            <a:r>
              <a:rPr lang="en-US" dirty="0" err="1"/>
              <a:t>tả</a:t>
            </a:r>
            <a:r>
              <a:rPr lang="en-US" dirty="0"/>
              <a:t> </a:t>
            </a:r>
            <a:r>
              <a:rPr lang="en-US" dirty="0" err="1"/>
              <a:t>những</a:t>
            </a:r>
            <a:r>
              <a:rPr lang="en-US" dirty="0"/>
              <a:t> gì -&gt; </a:t>
            </a:r>
            <a:r>
              <a:rPr lang="en-US" dirty="0" err="1"/>
              <a:t>kể</a:t>
            </a:r>
            <a:r>
              <a:rPr lang="en-US" dirty="0"/>
              <a:t> </a:t>
            </a:r>
            <a:r>
              <a:rPr lang="en-US" dirty="0" err="1"/>
              <a:t>tên</a:t>
            </a:r>
            <a:r>
              <a:rPr lang="en-US" dirty="0"/>
              <a:t> </a:t>
            </a:r>
            <a:r>
              <a:rPr lang="en-US" dirty="0" err="1"/>
              <a:t>các</a:t>
            </a:r>
            <a:r>
              <a:rPr lang="en-US" dirty="0"/>
              <a:t> </a:t>
            </a:r>
            <a:r>
              <a:rPr lang="en-US" dirty="0" err="1"/>
              <a:t>thuộc</a:t>
            </a:r>
            <a:r>
              <a:rPr lang="en-US" dirty="0"/>
              <a:t> </a:t>
            </a:r>
            <a:r>
              <a:rPr lang="en-US" dirty="0" err="1"/>
              <a:t>tính</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58</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56c9587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56c9587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01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Nói </a:t>
            </a:r>
            <a:r>
              <a:rPr lang="en-US" dirty="0" err="1"/>
              <a:t>sơ</a:t>
            </a:r>
            <a:r>
              <a:rPr lang="en-US" dirty="0"/>
              <a:t> qua </a:t>
            </a:r>
            <a:r>
              <a:rPr lang="en-US" dirty="0" err="1"/>
              <a:t>nhóm</a:t>
            </a:r>
            <a:r>
              <a:rPr lang="en-US" dirty="0"/>
              <a:t> </a:t>
            </a:r>
            <a:r>
              <a:rPr lang="en-US" dirty="0" err="1"/>
              <a:t>thuộc</a:t>
            </a:r>
            <a:r>
              <a:rPr lang="en-US" dirty="0"/>
              <a:t> </a:t>
            </a:r>
            <a:r>
              <a:rPr lang="en-US" dirty="0" err="1"/>
              <a:t>tính</a:t>
            </a:r>
            <a:r>
              <a:rPr lang="en-US" dirty="0"/>
              <a:t> này </a:t>
            </a:r>
            <a:r>
              <a:rPr lang="en-US" dirty="0" err="1"/>
              <a:t>mô</a:t>
            </a:r>
            <a:r>
              <a:rPr lang="en-US" dirty="0"/>
              <a:t> </a:t>
            </a:r>
            <a:r>
              <a:rPr lang="en-US" dirty="0" err="1"/>
              <a:t>tả</a:t>
            </a:r>
            <a:r>
              <a:rPr lang="en-US" dirty="0"/>
              <a:t> </a:t>
            </a:r>
            <a:r>
              <a:rPr lang="en-US" dirty="0" err="1"/>
              <a:t>những</a:t>
            </a:r>
            <a:r>
              <a:rPr lang="en-US" dirty="0"/>
              <a:t> gì -&gt; </a:t>
            </a:r>
            <a:r>
              <a:rPr lang="en-US" dirty="0" err="1"/>
              <a:t>kể</a:t>
            </a:r>
            <a:r>
              <a:rPr lang="en-US" dirty="0"/>
              <a:t> </a:t>
            </a:r>
            <a:r>
              <a:rPr lang="en-US" dirty="0" err="1"/>
              <a:t>tên</a:t>
            </a:r>
            <a:r>
              <a:rPr lang="en-US" dirty="0"/>
              <a:t> </a:t>
            </a:r>
            <a:r>
              <a:rPr lang="en-US" dirty="0" err="1"/>
              <a:t>các</a:t>
            </a:r>
            <a:r>
              <a:rPr lang="en-US" dirty="0"/>
              <a:t> </a:t>
            </a:r>
            <a:r>
              <a:rPr lang="en-US" dirty="0" err="1"/>
              <a:t>thuộc</a:t>
            </a:r>
            <a:r>
              <a:rPr lang="en-US" dirty="0"/>
              <a:t> </a:t>
            </a:r>
            <a:r>
              <a:rPr lang="en-US" dirty="0" err="1"/>
              <a:t>tính</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59</a:t>
            </a:fld>
            <a:endParaRPr lang="cs-CZ"/>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Nói </a:t>
            </a:r>
            <a:r>
              <a:rPr lang="en-US" dirty="0" err="1"/>
              <a:t>sơ</a:t>
            </a:r>
            <a:r>
              <a:rPr lang="en-US" dirty="0"/>
              <a:t> qua </a:t>
            </a:r>
            <a:r>
              <a:rPr lang="en-US" dirty="0" err="1"/>
              <a:t>nhóm</a:t>
            </a:r>
            <a:r>
              <a:rPr lang="en-US" dirty="0"/>
              <a:t> </a:t>
            </a:r>
            <a:r>
              <a:rPr lang="en-US" dirty="0" err="1"/>
              <a:t>thuộc</a:t>
            </a:r>
            <a:r>
              <a:rPr lang="en-US" dirty="0"/>
              <a:t> </a:t>
            </a:r>
            <a:r>
              <a:rPr lang="en-US" dirty="0" err="1"/>
              <a:t>tính</a:t>
            </a:r>
            <a:r>
              <a:rPr lang="en-US" dirty="0"/>
              <a:t> này </a:t>
            </a:r>
            <a:r>
              <a:rPr lang="en-US" dirty="0" err="1"/>
              <a:t>mô</a:t>
            </a:r>
            <a:r>
              <a:rPr lang="en-US" dirty="0"/>
              <a:t> </a:t>
            </a:r>
            <a:r>
              <a:rPr lang="en-US" dirty="0" err="1"/>
              <a:t>tả</a:t>
            </a:r>
            <a:r>
              <a:rPr lang="en-US" dirty="0"/>
              <a:t> </a:t>
            </a:r>
            <a:r>
              <a:rPr lang="en-US" dirty="0" err="1"/>
              <a:t>những</a:t>
            </a:r>
            <a:r>
              <a:rPr lang="en-US" dirty="0"/>
              <a:t> gì -&gt; </a:t>
            </a:r>
            <a:r>
              <a:rPr lang="en-US" dirty="0" err="1"/>
              <a:t>kể</a:t>
            </a:r>
            <a:r>
              <a:rPr lang="en-US" dirty="0"/>
              <a:t> </a:t>
            </a:r>
            <a:r>
              <a:rPr lang="en-US" dirty="0" err="1"/>
              <a:t>tên</a:t>
            </a:r>
            <a:r>
              <a:rPr lang="en-US" dirty="0"/>
              <a:t> </a:t>
            </a:r>
            <a:r>
              <a:rPr lang="en-US" dirty="0" err="1"/>
              <a:t>các</a:t>
            </a:r>
            <a:r>
              <a:rPr lang="en-US" dirty="0"/>
              <a:t> </a:t>
            </a:r>
            <a:r>
              <a:rPr lang="en-US" dirty="0" err="1"/>
              <a:t>thuộc</a:t>
            </a:r>
            <a:r>
              <a:rPr lang="en-US" dirty="0"/>
              <a:t> </a:t>
            </a:r>
            <a:r>
              <a:rPr lang="en-US" dirty="0" err="1"/>
              <a:t>tính</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60</a:t>
            </a:fld>
            <a:endParaRPr lang="cs-CZ"/>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894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460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37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85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19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704b5390c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704b5390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9621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5064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6456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8760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23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7400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8099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598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0f825ef5b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0f825ef5b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7329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2ae88d5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2ae88d5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049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a1ee4c759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a1ee4c75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70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sơ qua nhóm thuộc tính này mô tả những gì -&gt; kể tên các thuộc tính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2" y="1930851"/>
            <a:ext cx="18288008" cy="453406"/>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4"/>
          <p:cNvSpPr/>
          <p:nvPr/>
        </p:nvSpPr>
        <p:spPr>
          <a:xfrm rot="5400000">
            <a:off x="8154900" y="-8155200"/>
            <a:ext cx="1982400" cy="182928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4"/>
          <p:cNvSpPr/>
          <p:nvPr/>
        </p:nvSpPr>
        <p:spPr>
          <a:xfrm rot="5400000">
            <a:off x="8902800" y="-8905200"/>
            <a:ext cx="482400" cy="182928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4"/>
          <p:cNvSpPr txBox="1">
            <a:spLocks noGrp="1"/>
          </p:cNvSpPr>
          <p:nvPr>
            <p:ph type="title"/>
          </p:nvPr>
        </p:nvSpPr>
        <p:spPr>
          <a:xfrm>
            <a:off x="1970700" y="964550"/>
            <a:ext cx="14346600" cy="426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5800"/>
            </a:lvl1pPr>
            <a:lvl2pPr lvl="1" algn="ctr">
              <a:spcBef>
                <a:spcPts val="0"/>
              </a:spcBef>
              <a:spcAft>
                <a:spcPts val="0"/>
              </a:spcAft>
              <a:buSzPts val="3000"/>
              <a:buNone/>
              <a:defRPr sz="6000"/>
            </a:lvl2pPr>
            <a:lvl3pPr lvl="2" algn="ctr">
              <a:spcBef>
                <a:spcPts val="0"/>
              </a:spcBef>
              <a:spcAft>
                <a:spcPts val="0"/>
              </a:spcAft>
              <a:buSzPts val="3000"/>
              <a:buNone/>
              <a:defRPr sz="6000"/>
            </a:lvl3pPr>
            <a:lvl4pPr lvl="3" algn="ctr">
              <a:spcBef>
                <a:spcPts val="0"/>
              </a:spcBef>
              <a:spcAft>
                <a:spcPts val="0"/>
              </a:spcAft>
              <a:buSzPts val="3000"/>
              <a:buNone/>
              <a:defRPr sz="6000"/>
            </a:lvl4pPr>
            <a:lvl5pPr lvl="4" algn="ctr">
              <a:spcBef>
                <a:spcPts val="0"/>
              </a:spcBef>
              <a:spcAft>
                <a:spcPts val="0"/>
              </a:spcAft>
              <a:buSzPts val="3000"/>
              <a:buNone/>
              <a:defRPr sz="6000"/>
            </a:lvl5pPr>
            <a:lvl6pPr lvl="5" algn="ctr">
              <a:spcBef>
                <a:spcPts val="0"/>
              </a:spcBef>
              <a:spcAft>
                <a:spcPts val="0"/>
              </a:spcAft>
              <a:buSzPts val="3000"/>
              <a:buNone/>
              <a:defRPr sz="6000"/>
            </a:lvl6pPr>
            <a:lvl7pPr lvl="6" algn="ctr">
              <a:spcBef>
                <a:spcPts val="0"/>
              </a:spcBef>
              <a:spcAft>
                <a:spcPts val="0"/>
              </a:spcAft>
              <a:buSzPts val="3000"/>
              <a:buNone/>
              <a:defRPr sz="6000"/>
            </a:lvl7pPr>
            <a:lvl8pPr lvl="7" algn="ctr">
              <a:spcBef>
                <a:spcPts val="0"/>
              </a:spcBef>
              <a:spcAft>
                <a:spcPts val="0"/>
              </a:spcAft>
              <a:buSzPts val="3000"/>
              <a:buNone/>
              <a:defRPr sz="6000"/>
            </a:lvl8pPr>
            <a:lvl9pPr lvl="8" algn="ctr">
              <a:spcBef>
                <a:spcPts val="0"/>
              </a:spcBef>
              <a:spcAft>
                <a:spcPts val="0"/>
              </a:spcAft>
              <a:buSzPts val="3000"/>
              <a:buNone/>
              <a:defRPr sz="6000"/>
            </a:lvl9pPr>
          </a:lstStyle>
          <a:p>
            <a:endParaRPr/>
          </a:p>
        </p:txBody>
      </p:sp>
      <p:sp>
        <p:nvSpPr>
          <p:cNvPr id="20" name="Google Shape;20;p4"/>
          <p:cNvSpPr txBox="1">
            <a:spLocks noGrp="1"/>
          </p:cNvSpPr>
          <p:nvPr>
            <p:ph type="body" idx="1"/>
          </p:nvPr>
        </p:nvSpPr>
        <p:spPr>
          <a:xfrm>
            <a:off x="2118300" y="2642050"/>
            <a:ext cx="14051400" cy="6565800"/>
          </a:xfrm>
          <a:prstGeom prst="rect">
            <a:avLst/>
          </a:prstGeom>
        </p:spPr>
        <p:txBody>
          <a:bodyPr spcFirstLastPara="1" wrap="square" lIns="91425" tIns="91425" rIns="91425" bIns="91425" anchor="t" anchorCtr="0">
            <a:noAutofit/>
          </a:bodyPr>
          <a:lstStyle>
            <a:lvl1pPr marL="914400" lvl="0" indent="-609600">
              <a:spcBef>
                <a:spcPts val="0"/>
              </a:spcBef>
              <a:spcAft>
                <a:spcPts val="0"/>
              </a:spcAft>
              <a:buClr>
                <a:schemeClr val="dk2"/>
              </a:buClr>
              <a:buSzPts val="1200"/>
              <a:buAutoNum type="arabicPeriod"/>
              <a:defRPr sz="22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endParaRPr/>
          </a:p>
        </p:txBody>
      </p:sp>
    </p:spTree>
    <p:extLst>
      <p:ext uri="{BB962C8B-B14F-4D97-AF65-F5344CB8AC3E}">
        <p14:creationId xmlns:p14="http://schemas.microsoft.com/office/powerpoint/2010/main" val="2066577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2662550" y="3604900"/>
            <a:ext cx="5616000" cy="1029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7400"/>
            </a:lvl1pPr>
            <a:lvl2pPr lvl="1">
              <a:spcBef>
                <a:spcPts val="0"/>
              </a:spcBef>
              <a:spcAft>
                <a:spcPts val="0"/>
              </a:spcAft>
              <a:buSzPts val="2400"/>
              <a:buNone/>
              <a:defRPr sz="4800"/>
            </a:lvl2pPr>
            <a:lvl3pPr lvl="2">
              <a:spcBef>
                <a:spcPts val="0"/>
              </a:spcBef>
              <a:spcAft>
                <a:spcPts val="0"/>
              </a:spcAft>
              <a:buSzPts val="2400"/>
              <a:buNone/>
              <a:defRPr sz="4800"/>
            </a:lvl3pPr>
            <a:lvl4pPr lvl="3">
              <a:spcBef>
                <a:spcPts val="0"/>
              </a:spcBef>
              <a:spcAft>
                <a:spcPts val="0"/>
              </a:spcAft>
              <a:buSzPts val="2400"/>
              <a:buNone/>
              <a:defRPr sz="4800"/>
            </a:lvl4pPr>
            <a:lvl5pPr lvl="4">
              <a:spcBef>
                <a:spcPts val="0"/>
              </a:spcBef>
              <a:spcAft>
                <a:spcPts val="0"/>
              </a:spcAft>
              <a:buSzPts val="2400"/>
              <a:buNone/>
              <a:defRPr sz="4800"/>
            </a:lvl5pPr>
            <a:lvl6pPr lvl="5">
              <a:spcBef>
                <a:spcPts val="0"/>
              </a:spcBef>
              <a:spcAft>
                <a:spcPts val="0"/>
              </a:spcAft>
              <a:buSzPts val="2400"/>
              <a:buNone/>
              <a:defRPr sz="4800"/>
            </a:lvl6pPr>
            <a:lvl7pPr lvl="6">
              <a:spcBef>
                <a:spcPts val="0"/>
              </a:spcBef>
              <a:spcAft>
                <a:spcPts val="0"/>
              </a:spcAft>
              <a:buSzPts val="2400"/>
              <a:buNone/>
              <a:defRPr sz="4800"/>
            </a:lvl7pPr>
            <a:lvl8pPr lvl="7">
              <a:spcBef>
                <a:spcPts val="0"/>
              </a:spcBef>
              <a:spcAft>
                <a:spcPts val="0"/>
              </a:spcAft>
              <a:buSzPts val="2400"/>
              <a:buNone/>
              <a:defRPr sz="4800"/>
            </a:lvl8pPr>
            <a:lvl9pPr lvl="8">
              <a:spcBef>
                <a:spcPts val="0"/>
              </a:spcBef>
              <a:spcAft>
                <a:spcPts val="0"/>
              </a:spcAft>
              <a:buSzPts val="2400"/>
              <a:buNone/>
              <a:defRPr sz="4800"/>
            </a:lvl9pPr>
          </a:lstStyle>
          <a:p>
            <a:endParaRPr/>
          </a:p>
        </p:txBody>
      </p:sp>
      <p:sp>
        <p:nvSpPr>
          <p:cNvPr id="37" name="Google Shape;37;p7"/>
          <p:cNvSpPr txBox="1">
            <a:spLocks noGrp="1"/>
          </p:cNvSpPr>
          <p:nvPr>
            <p:ph type="body" idx="1"/>
          </p:nvPr>
        </p:nvSpPr>
        <p:spPr>
          <a:xfrm>
            <a:off x="2822450" y="4976400"/>
            <a:ext cx="5296200" cy="2454000"/>
          </a:xfrm>
          <a:prstGeom prst="rect">
            <a:avLst/>
          </a:prstGeom>
        </p:spPr>
        <p:txBody>
          <a:bodyPr spcFirstLastPara="1" wrap="square" lIns="91425" tIns="91425" rIns="91425" bIns="91425" anchor="t" anchorCtr="0">
            <a:noAutofit/>
          </a:bodyPr>
          <a:lstStyle>
            <a:lvl1pPr marL="914400" lvl="0" indent="-609600" algn="ctr">
              <a:spcBef>
                <a:spcPts val="0"/>
              </a:spcBef>
              <a:spcAft>
                <a:spcPts val="0"/>
              </a:spcAft>
              <a:buSzPts val="1200"/>
              <a:buChar char="●"/>
              <a:defRPr/>
            </a:lvl1pPr>
            <a:lvl2pPr marL="1828800" lvl="1" indent="-609600">
              <a:spcBef>
                <a:spcPts val="0"/>
              </a:spcBef>
              <a:spcAft>
                <a:spcPts val="0"/>
              </a:spcAft>
              <a:buSzPts val="1200"/>
              <a:buChar char="○"/>
              <a:defRPr sz="2400"/>
            </a:lvl2pPr>
            <a:lvl3pPr marL="2743200" lvl="2" indent="-609600">
              <a:spcBef>
                <a:spcPts val="0"/>
              </a:spcBef>
              <a:spcAft>
                <a:spcPts val="0"/>
              </a:spcAft>
              <a:buSzPts val="1200"/>
              <a:buChar char="■"/>
              <a:defRPr sz="2400"/>
            </a:lvl3pPr>
            <a:lvl4pPr marL="3657600" lvl="3" indent="-609600">
              <a:spcBef>
                <a:spcPts val="0"/>
              </a:spcBef>
              <a:spcAft>
                <a:spcPts val="0"/>
              </a:spcAft>
              <a:buSzPts val="1200"/>
              <a:buChar char="●"/>
              <a:defRPr sz="2400"/>
            </a:lvl4pPr>
            <a:lvl5pPr marL="4572000" lvl="4" indent="-609600">
              <a:spcBef>
                <a:spcPts val="0"/>
              </a:spcBef>
              <a:spcAft>
                <a:spcPts val="0"/>
              </a:spcAft>
              <a:buSzPts val="1200"/>
              <a:buChar char="○"/>
              <a:defRPr sz="2400"/>
            </a:lvl5pPr>
            <a:lvl6pPr marL="5486400" lvl="5" indent="-609600">
              <a:spcBef>
                <a:spcPts val="0"/>
              </a:spcBef>
              <a:spcAft>
                <a:spcPts val="0"/>
              </a:spcAft>
              <a:buSzPts val="1200"/>
              <a:buChar char="■"/>
              <a:defRPr sz="2400"/>
            </a:lvl6pPr>
            <a:lvl7pPr marL="6400800" lvl="6" indent="-609600">
              <a:spcBef>
                <a:spcPts val="0"/>
              </a:spcBef>
              <a:spcAft>
                <a:spcPts val="0"/>
              </a:spcAft>
              <a:buSzPts val="1200"/>
              <a:buChar char="●"/>
              <a:defRPr sz="2400"/>
            </a:lvl7pPr>
            <a:lvl8pPr marL="7315200" lvl="7" indent="-609600">
              <a:spcBef>
                <a:spcPts val="0"/>
              </a:spcBef>
              <a:spcAft>
                <a:spcPts val="0"/>
              </a:spcAft>
              <a:buSzPts val="1200"/>
              <a:buChar char="○"/>
              <a:defRPr sz="2400"/>
            </a:lvl8pPr>
            <a:lvl9pPr marL="8229600" lvl="8" indent="-609600">
              <a:spcBef>
                <a:spcPts val="0"/>
              </a:spcBef>
              <a:spcAft>
                <a:spcPts val="0"/>
              </a:spcAft>
              <a:buSzPts val="1200"/>
              <a:buChar char="■"/>
              <a:defRPr sz="2400"/>
            </a:lvl9pPr>
          </a:lstStyle>
          <a:p>
            <a:endParaRPr/>
          </a:p>
        </p:txBody>
      </p:sp>
    </p:spTree>
    <p:extLst>
      <p:ext uri="{BB962C8B-B14F-4D97-AF65-F5344CB8AC3E}">
        <p14:creationId xmlns:p14="http://schemas.microsoft.com/office/powerpoint/2010/main" val="4074226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206"/>
        <p:cNvGrpSpPr/>
        <p:nvPr/>
      </p:nvGrpSpPr>
      <p:grpSpPr>
        <a:xfrm>
          <a:off x="0" y="0"/>
          <a:ext cx="0" cy="0"/>
          <a:chOff x="0" y="0"/>
          <a:chExt cx="0" cy="0"/>
        </a:xfrm>
      </p:grpSpPr>
    </p:spTree>
    <p:extLst>
      <p:ext uri="{BB962C8B-B14F-4D97-AF65-F5344CB8AC3E}">
        <p14:creationId xmlns:p14="http://schemas.microsoft.com/office/powerpoint/2010/main" val="2662420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7"/>
          <p:cNvSpPr/>
          <p:nvPr/>
        </p:nvSpPr>
        <p:spPr>
          <a:xfrm>
            <a:off x="-2" y="1930851"/>
            <a:ext cx="18288008" cy="453406"/>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27"/>
          <p:cNvSpPr/>
          <p:nvPr/>
        </p:nvSpPr>
        <p:spPr>
          <a:xfrm rot="5400000">
            <a:off x="8154900" y="-8155200"/>
            <a:ext cx="1982400" cy="182928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27"/>
          <p:cNvSpPr/>
          <p:nvPr/>
        </p:nvSpPr>
        <p:spPr>
          <a:xfrm rot="5400000">
            <a:off x="8902800" y="-8905200"/>
            <a:ext cx="482400" cy="182928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27"/>
          <p:cNvSpPr txBox="1">
            <a:spLocks noGrp="1"/>
          </p:cNvSpPr>
          <p:nvPr>
            <p:ph type="subTitle" idx="1"/>
          </p:nvPr>
        </p:nvSpPr>
        <p:spPr>
          <a:xfrm rot="224867">
            <a:off x="9683774" y="5214689"/>
            <a:ext cx="4552936" cy="1859234"/>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a:endParaRPr/>
          </a:p>
        </p:txBody>
      </p:sp>
      <p:sp>
        <p:nvSpPr>
          <p:cNvPr id="191" name="Google Shape;191;p27"/>
          <p:cNvSpPr txBox="1">
            <a:spLocks noGrp="1"/>
          </p:cNvSpPr>
          <p:nvPr>
            <p:ph type="title"/>
          </p:nvPr>
        </p:nvSpPr>
        <p:spPr>
          <a:xfrm>
            <a:off x="1970700" y="964550"/>
            <a:ext cx="14346600" cy="426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800"/>
            </a:lvl1pPr>
            <a:lvl2pPr lvl="1" algn="ctr" rtl="0">
              <a:spcBef>
                <a:spcPts val="0"/>
              </a:spcBef>
              <a:spcAft>
                <a:spcPts val="0"/>
              </a:spcAft>
              <a:buSzPts val="3000"/>
              <a:buNone/>
              <a:defRPr sz="6000"/>
            </a:lvl2pPr>
            <a:lvl3pPr lvl="2" algn="ctr" rtl="0">
              <a:spcBef>
                <a:spcPts val="0"/>
              </a:spcBef>
              <a:spcAft>
                <a:spcPts val="0"/>
              </a:spcAft>
              <a:buSzPts val="3000"/>
              <a:buNone/>
              <a:defRPr sz="6000"/>
            </a:lvl3pPr>
            <a:lvl4pPr lvl="3" algn="ctr" rtl="0">
              <a:spcBef>
                <a:spcPts val="0"/>
              </a:spcBef>
              <a:spcAft>
                <a:spcPts val="0"/>
              </a:spcAft>
              <a:buSzPts val="3000"/>
              <a:buNone/>
              <a:defRPr sz="6000"/>
            </a:lvl4pPr>
            <a:lvl5pPr lvl="4" algn="ctr" rtl="0">
              <a:spcBef>
                <a:spcPts val="0"/>
              </a:spcBef>
              <a:spcAft>
                <a:spcPts val="0"/>
              </a:spcAft>
              <a:buSzPts val="3000"/>
              <a:buNone/>
              <a:defRPr sz="6000"/>
            </a:lvl5pPr>
            <a:lvl6pPr lvl="5" algn="ctr" rtl="0">
              <a:spcBef>
                <a:spcPts val="0"/>
              </a:spcBef>
              <a:spcAft>
                <a:spcPts val="0"/>
              </a:spcAft>
              <a:buSzPts val="3000"/>
              <a:buNone/>
              <a:defRPr sz="6000"/>
            </a:lvl6pPr>
            <a:lvl7pPr lvl="6" algn="ctr" rtl="0">
              <a:spcBef>
                <a:spcPts val="0"/>
              </a:spcBef>
              <a:spcAft>
                <a:spcPts val="0"/>
              </a:spcAft>
              <a:buSzPts val="3000"/>
              <a:buNone/>
              <a:defRPr sz="6000"/>
            </a:lvl7pPr>
            <a:lvl8pPr lvl="7" algn="ctr" rtl="0">
              <a:spcBef>
                <a:spcPts val="0"/>
              </a:spcBef>
              <a:spcAft>
                <a:spcPts val="0"/>
              </a:spcAft>
              <a:buSzPts val="3000"/>
              <a:buNone/>
              <a:defRPr sz="6000"/>
            </a:lvl8pPr>
            <a:lvl9pPr lvl="8" algn="ctr" rtl="0">
              <a:spcBef>
                <a:spcPts val="0"/>
              </a:spcBef>
              <a:spcAft>
                <a:spcPts val="0"/>
              </a:spcAft>
              <a:buSzPts val="3000"/>
              <a:buNone/>
              <a:defRPr sz="6000"/>
            </a:lvl9pPr>
          </a:lstStyle>
          <a:p>
            <a:endParaRPr/>
          </a:p>
        </p:txBody>
      </p:sp>
    </p:spTree>
    <p:extLst>
      <p:ext uri="{BB962C8B-B14F-4D97-AF65-F5344CB8AC3E}">
        <p14:creationId xmlns:p14="http://schemas.microsoft.com/office/powerpoint/2010/main" val="2836824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sv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49.png"/><Relationship Id="rId4" Type="http://schemas.openxmlformats.org/officeDocument/2006/relationships/hyperlink" Target="https://www.kaggle.com/datasets/aslanahmedov/predict-term-deposit"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6.png"/><Relationship Id="rId12" Type="http://schemas.openxmlformats.org/officeDocument/2006/relationships/image" Target="../media/image28.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27.png"/><Relationship Id="rId5" Type="http://schemas.openxmlformats.org/officeDocument/2006/relationships/image" Target="../media/image52.png"/><Relationship Id="rId10" Type="http://schemas.openxmlformats.org/officeDocument/2006/relationships/image" Target="../media/image56.jpeg"/><Relationship Id="rId4" Type="http://schemas.openxmlformats.org/officeDocument/2006/relationships/image" Target="../media/image14.png"/><Relationship Id="rId9"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0.png"/><Relationship Id="rId5" Type="http://schemas.openxmlformats.org/officeDocument/2006/relationships/image" Target="../media/image57.png"/><Relationship Id="rId10" Type="http://schemas.openxmlformats.org/officeDocument/2006/relationships/image" Target="../media/image59.png"/><Relationship Id="rId4" Type="http://schemas.openxmlformats.org/officeDocument/2006/relationships/image" Target="../media/image21.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64.sv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64.sv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35.png"/><Relationship Id="rId2" Type="http://schemas.openxmlformats.org/officeDocument/2006/relationships/image" Target="../media/image3.png"/><Relationship Id="rId16" Type="http://schemas.openxmlformats.org/officeDocument/2006/relationships/image" Target="../media/image47.pn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14.pn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40.svg"/><Relationship Id="rId1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6.png"/><Relationship Id="rId7" Type="http://schemas.openxmlformats.org/officeDocument/2006/relationships/image" Target="../media/image39.pn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32.svg"/><Relationship Id="rId4" Type="http://schemas.openxmlformats.org/officeDocument/2006/relationships/image" Target="../media/image6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2.sv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32.svg"/><Relationship Id="rId4" Type="http://schemas.openxmlformats.org/officeDocument/2006/relationships/image" Target="../media/image21.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32.svg"/><Relationship Id="rId4" Type="http://schemas.openxmlformats.org/officeDocument/2006/relationships/image" Target="../media/image21.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2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4.svg"/><Relationship Id="rId4" Type="http://schemas.openxmlformats.org/officeDocument/2006/relationships/image" Target="../media/image21.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72.png"/><Relationship Id="rId4" Type="http://schemas.openxmlformats.org/officeDocument/2006/relationships/image" Target="../media/image21.png"/><Relationship Id="rId9" Type="http://schemas.openxmlformats.org/officeDocument/2006/relationships/image" Target="../media/image64.svg"/></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73.png"/><Relationship Id="rId4" Type="http://schemas.openxmlformats.org/officeDocument/2006/relationships/image" Target="../media/image21.png"/><Relationship Id="rId9" Type="http://schemas.openxmlformats.org/officeDocument/2006/relationships/image" Target="../media/image64.sv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4.svg"/><Relationship Id="rId4" Type="http://schemas.openxmlformats.org/officeDocument/2006/relationships/image" Target="../media/image21.png"/><Relationship Id="rId9"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4.sv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21.png"/><Relationship Id="rId9"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4.sv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21.png"/><Relationship Id="rId9"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64.svg"/></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4.svg"/><Relationship Id="rId4" Type="http://schemas.openxmlformats.org/officeDocument/2006/relationships/image" Target="../media/image21.pn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80.png"/><Relationship Id="rId4" Type="http://schemas.openxmlformats.org/officeDocument/2006/relationships/image" Target="../media/image21.png"/><Relationship Id="rId9" Type="http://schemas.openxmlformats.org/officeDocument/2006/relationships/image" Target="../media/image64.svg"/></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81.png"/><Relationship Id="rId4" Type="http://schemas.openxmlformats.org/officeDocument/2006/relationships/image" Target="../media/image21.png"/><Relationship Id="rId9" Type="http://schemas.openxmlformats.org/officeDocument/2006/relationships/image" Target="../media/image64.svg"/></Relationships>
</file>

<file path=ppt/slides/_rels/slide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png"/><Relationship Id="rId7" Type="http://schemas.openxmlformats.org/officeDocument/2006/relationships/image" Target="../media/image24.jpeg"/><Relationship Id="rId12" Type="http://schemas.openxmlformats.org/officeDocument/2006/relationships/image" Target="../media/image2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82.png"/><Relationship Id="rId4" Type="http://schemas.openxmlformats.org/officeDocument/2006/relationships/image" Target="../media/image21.png"/><Relationship Id="rId9" Type="http://schemas.openxmlformats.org/officeDocument/2006/relationships/image" Target="../media/image64.sv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83.png"/><Relationship Id="rId4" Type="http://schemas.openxmlformats.org/officeDocument/2006/relationships/image" Target="../media/image21.png"/><Relationship Id="rId9" Type="http://schemas.openxmlformats.org/officeDocument/2006/relationships/image" Target="../media/image64.svg"/></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85.png"/><Relationship Id="rId5" Type="http://schemas.openxmlformats.org/officeDocument/2006/relationships/image" Target="../media/image57.png"/><Relationship Id="rId10" Type="http://schemas.openxmlformats.org/officeDocument/2006/relationships/image" Target="../media/image84.png"/><Relationship Id="rId4" Type="http://schemas.openxmlformats.org/officeDocument/2006/relationships/image" Target="../media/image21.png"/><Relationship Id="rId9" Type="http://schemas.openxmlformats.org/officeDocument/2006/relationships/image" Target="../media/image64.sv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86.png"/><Relationship Id="rId4" Type="http://schemas.openxmlformats.org/officeDocument/2006/relationships/image" Target="../media/image21.png"/><Relationship Id="rId9" Type="http://schemas.openxmlformats.org/officeDocument/2006/relationships/image" Target="../media/image64.sv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87.png"/><Relationship Id="rId4" Type="http://schemas.openxmlformats.org/officeDocument/2006/relationships/image" Target="../media/image21.png"/><Relationship Id="rId9" Type="http://schemas.openxmlformats.org/officeDocument/2006/relationships/image" Target="../media/image64.svg"/></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88.png"/><Relationship Id="rId4" Type="http://schemas.openxmlformats.org/officeDocument/2006/relationships/image" Target="../media/image21.png"/><Relationship Id="rId9" Type="http://schemas.openxmlformats.org/officeDocument/2006/relationships/image" Target="../media/image64.sv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64.sv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4.svg"/><Relationship Id="rId2" Type="http://schemas.openxmlformats.org/officeDocument/2006/relationships/image" Target="../media/image89.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64.svg"/></Relationships>
</file>

<file path=ppt/slides/_rels/slide3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91.png"/><Relationship Id="rId5" Type="http://schemas.openxmlformats.org/officeDocument/2006/relationships/image" Target="../media/image57.png"/><Relationship Id="rId10" Type="http://schemas.openxmlformats.org/officeDocument/2006/relationships/image" Target="../media/image90.png"/><Relationship Id="rId4" Type="http://schemas.openxmlformats.org/officeDocument/2006/relationships/image" Target="../media/image21.png"/><Relationship Id="rId9" Type="http://schemas.openxmlformats.org/officeDocument/2006/relationships/image" Target="../media/image64.sv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64.svg"/></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93.png"/><Relationship Id="rId5" Type="http://schemas.openxmlformats.org/officeDocument/2006/relationships/image" Target="../media/image57.png"/><Relationship Id="rId10" Type="http://schemas.openxmlformats.org/officeDocument/2006/relationships/image" Target="../media/image92.png"/><Relationship Id="rId4" Type="http://schemas.openxmlformats.org/officeDocument/2006/relationships/image" Target="../media/image21.png"/><Relationship Id="rId9" Type="http://schemas.openxmlformats.org/officeDocument/2006/relationships/image" Target="../media/image64.svg"/></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64.svg"/></Relationships>
</file>

<file path=ppt/slides/_rels/slide4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35.png"/><Relationship Id="rId2" Type="http://schemas.openxmlformats.org/officeDocument/2006/relationships/image" Target="../media/image3.png"/><Relationship Id="rId16" Type="http://schemas.openxmlformats.org/officeDocument/2006/relationships/image" Target="../media/image47.pn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14.pn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40.svg"/><Relationship Id="rId14" Type="http://schemas.openxmlformats.org/officeDocument/2006/relationships/image" Target="../media/image45.png"/></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64.svg"/><Relationship Id="rId2" Type="http://schemas.openxmlformats.org/officeDocument/2006/relationships/image" Target="../media/image94.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7.png"/><Relationship Id="rId10" Type="http://schemas.openxmlformats.org/officeDocument/2006/relationships/image" Target="../media/image35.png"/><Relationship Id="rId4" Type="http://schemas.openxmlformats.org/officeDocument/2006/relationships/image" Target="../media/image66.png"/><Relationship Id="rId9" Type="http://schemas.openxmlformats.org/officeDocument/2006/relationships/image" Target="../media/image42.svg"/></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4.svg"/><Relationship Id="rId4" Type="http://schemas.openxmlformats.org/officeDocument/2006/relationships/image" Target="../media/image21.png"/><Relationship Id="rId9"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4.sv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21.png"/><Relationship Id="rId9" Type="http://schemas.openxmlformats.org/officeDocument/2006/relationships/image" Target="../media/image97.svg"/></Relationships>
</file>

<file path=ppt/slides/_rels/slide4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64.svg"/></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64.svg"/></Relationships>
</file>

<file path=ppt/slides/_rels/slide4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32.svg"/><Relationship Id="rId4" Type="http://schemas.openxmlformats.org/officeDocument/2006/relationships/image" Target="../media/image21.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sv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32.sv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32.svg"/><Relationship Id="rId4" Type="http://schemas.openxmlformats.org/officeDocument/2006/relationships/image" Target="../media/image21.png"/><Relationship Id="rId9" Type="http://schemas.openxmlformats.org/officeDocument/2006/relationships/image" Target="../media/image31.png"/></Relationships>
</file>

<file path=ppt/slides/_rels/slide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64.svg"/></Relationships>
</file>

<file path=ppt/slides/_rels/slide5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32.svg"/><Relationship Id="rId4" Type="http://schemas.openxmlformats.org/officeDocument/2006/relationships/image" Target="../media/image21.png"/><Relationship Id="rId9" Type="http://schemas.openxmlformats.org/officeDocument/2006/relationships/image" Target="../media/image31.png"/></Relationships>
</file>

<file path=ppt/slides/_rels/slide5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32.svg"/></Relationships>
</file>

<file path=ppt/slides/_rels/slide5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32.svg"/><Relationship Id="rId4" Type="http://schemas.openxmlformats.org/officeDocument/2006/relationships/image" Target="../media/image21.png"/><Relationship Id="rId9" Type="http://schemas.openxmlformats.org/officeDocument/2006/relationships/image" Target="../media/image31.png"/></Relationships>
</file>

<file path=ppt/slides/_rels/slide5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32.svg"/></Relationships>
</file>

<file path=ppt/slides/_rels/slide5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32.svg"/><Relationship Id="rId4" Type="http://schemas.openxmlformats.org/officeDocument/2006/relationships/image" Target="../media/image21.png"/><Relationship Id="rId9" Type="http://schemas.openxmlformats.org/officeDocument/2006/relationships/image" Target="../media/image31.png"/></Relationships>
</file>

<file path=ppt/slides/_rels/slide5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32.svg"/><Relationship Id="rId4" Type="http://schemas.openxmlformats.org/officeDocument/2006/relationships/image" Target="../media/image21.png"/><Relationship Id="rId9" Type="http://schemas.openxmlformats.org/officeDocument/2006/relationships/image" Target="../media/image31.png"/></Relationships>
</file>

<file path=ppt/slides/_rels/slide5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32.svg"/><Relationship Id="rId4" Type="http://schemas.openxmlformats.org/officeDocument/2006/relationships/image" Target="../media/image21.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6.png"/></Relationships>
</file>

<file path=ppt/slides/_rels/slide6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32.sv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31.png"/><Relationship Id="rId5" Type="http://schemas.openxmlformats.org/officeDocument/2006/relationships/image" Target="../media/image57.png"/><Relationship Id="rId10" Type="http://schemas.openxmlformats.org/officeDocument/2006/relationships/image" Target="../media/image107.png"/><Relationship Id="rId4" Type="http://schemas.openxmlformats.org/officeDocument/2006/relationships/image" Target="../media/image21.png"/><Relationship Id="rId9" Type="http://schemas.openxmlformats.org/officeDocument/2006/relationships/image" Target="../media/image106.svg"/></Relationships>
</file>

<file path=ppt/slides/_rels/slide6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35.png"/><Relationship Id="rId2" Type="http://schemas.openxmlformats.org/officeDocument/2006/relationships/image" Target="../media/image3.png"/><Relationship Id="rId16" Type="http://schemas.openxmlformats.org/officeDocument/2006/relationships/image" Target="../media/image47.pn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14.pn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40.svg"/><Relationship Id="rId14" Type="http://schemas.openxmlformats.org/officeDocument/2006/relationships/image" Target="../media/image45.png"/></Relationships>
</file>

<file path=ppt/slides/_rels/slide6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6.png"/><Relationship Id="rId7" Type="http://schemas.openxmlformats.org/officeDocument/2006/relationships/image" Target="../media/image4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67.png"/><Relationship Id="rId9" Type="http://schemas.openxmlformats.org/officeDocument/2006/relationships/image" Target="../media/image32.sv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svg"/><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114.png"/><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35.png"/><Relationship Id="rId2" Type="http://schemas.openxmlformats.org/officeDocument/2006/relationships/image" Target="../media/image3.png"/><Relationship Id="rId16" Type="http://schemas.openxmlformats.org/officeDocument/2006/relationships/image" Target="../media/image47.pn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14.pn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40.svg"/><Relationship Id="rId14" Type="http://schemas.openxmlformats.org/officeDocument/2006/relationships/image" Target="../media/image45.png"/></Relationships>
</file>

<file path=ppt/slides/_rels/slide7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35.png"/><Relationship Id="rId2" Type="http://schemas.openxmlformats.org/officeDocument/2006/relationships/image" Target="../media/image3.png"/><Relationship Id="rId16" Type="http://schemas.openxmlformats.org/officeDocument/2006/relationships/image" Target="../media/image47.pn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14.pn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40.svg"/><Relationship Id="rId14" Type="http://schemas.openxmlformats.org/officeDocument/2006/relationships/image" Target="../media/image45.png"/></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6.png"/><Relationship Id="rId7"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67.png"/><Relationship Id="rId9" Type="http://schemas.openxmlformats.org/officeDocument/2006/relationships/image" Target="../media/image32.svg"/></Relationships>
</file>

<file path=ppt/slides/_rels/slide72.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117.png"/><Relationship Id="rId12"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920.png"/><Relationship Id="rId11" Type="http://schemas.openxmlformats.org/officeDocument/2006/relationships/slide" Target="slide79.xml"/><Relationship Id="rId5" Type="http://schemas.openxmlformats.org/officeDocument/2006/relationships/slide" Target="slide73.xml"/><Relationship Id="rId10" Type="http://schemas.openxmlformats.org/officeDocument/2006/relationships/image" Target="../media/image118.png"/><Relationship Id="rId4" Type="http://schemas.openxmlformats.org/officeDocument/2006/relationships/image" Target="../media/image116.png"/><Relationship Id="rId9" Type="http://schemas.openxmlformats.org/officeDocument/2006/relationships/image" Target="../media/image930.png"/><Relationship Id="rId14" Type="http://schemas.openxmlformats.org/officeDocument/2006/relationships/image" Target="../media/image32.svg"/></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75.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117.png"/><Relationship Id="rId12"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920.png"/><Relationship Id="rId11" Type="http://schemas.openxmlformats.org/officeDocument/2006/relationships/slide" Target="slide79.xml"/><Relationship Id="rId5" Type="http://schemas.openxmlformats.org/officeDocument/2006/relationships/slide" Target="slide73.xml"/><Relationship Id="rId10" Type="http://schemas.openxmlformats.org/officeDocument/2006/relationships/image" Target="../media/image118.png"/><Relationship Id="rId4" Type="http://schemas.openxmlformats.org/officeDocument/2006/relationships/image" Target="../media/image116.png"/><Relationship Id="rId9" Type="http://schemas.openxmlformats.org/officeDocument/2006/relationships/image" Target="../media/image930.png"/><Relationship Id="rId14" Type="http://schemas.openxmlformats.org/officeDocument/2006/relationships/image" Target="../media/image32.svg"/></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78.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117.png"/><Relationship Id="rId12"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920.png"/><Relationship Id="rId11" Type="http://schemas.openxmlformats.org/officeDocument/2006/relationships/slide" Target="slide79.xml"/><Relationship Id="rId5" Type="http://schemas.openxmlformats.org/officeDocument/2006/relationships/slide" Target="slide73.xml"/><Relationship Id="rId10" Type="http://schemas.openxmlformats.org/officeDocument/2006/relationships/image" Target="../media/image118.png"/><Relationship Id="rId4" Type="http://schemas.openxmlformats.org/officeDocument/2006/relationships/image" Target="../media/image116.png"/><Relationship Id="rId9" Type="http://schemas.openxmlformats.org/officeDocument/2006/relationships/image" Target="../media/image930.png"/><Relationship Id="rId14" Type="http://schemas.openxmlformats.org/officeDocument/2006/relationships/image" Target="../media/image32.sv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8.svg"/><Relationship Id="rId4" Type="http://schemas.openxmlformats.org/officeDocument/2006/relationships/image" Target="../media/image37.png"/></Relationships>
</file>

<file path=ppt/slides/_rels/slide80.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117.png"/><Relationship Id="rId12"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920.png"/><Relationship Id="rId11" Type="http://schemas.openxmlformats.org/officeDocument/2006/relationships/slide" Target="slide79.xml"/><Relationship Id="rId5" Type="http://schemas.openxmlformats.org/officeDocument/2006/relationships/slide" Target="slide73.xml"/><Relationship Id="rId10" Type="http://schemas.openxmlformats.org/officeDocument/2006/relationships/image" Target="../media/image118.png"/><Relationship Id="rId4" Type="http://schemas.openxmlformats.org/officeDocument/2006/relationships/image" Target="../media/image116.png"/><Relationship Id="rId9" Type="http://schemas.openxmlformats.org/officeDocument/2006/relationships/image" Target="../media/image930.png"/><Relationship Id="rId14" Type="http://schemas.openxmlformats.org/officeDocument/2006/relationships/image" Target="../media/image32.svg"/></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9.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hyperlink" Target="https://www.kaggle.com/datasets/aslanahmedov/predict-term-depos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907790">
            <a:off x="14393158" y="-1691605"/>
            <a:ext cx="3148213" cy="5161005"/>
          </a:xfrm>
          <a:prstGeom prst="rect">
            <a:avLst/>
          </a:prstGeom>
        </p:spPr>
      </p:pic>
      <p:pic>
        <p:nvPicPr>
          <p:cNvPr id="4" name="Picture 4"/>
          <p:cNvPicPr>
            <a:picLocks noChangeAspect="1"/>
          </p:cNvPicPr>
          <p:nvPr/>
        </p:nvPicPr>
        <p:blipFill>
          <a:blip r:embed="rId5"/>
          <a:srcRect/>
          <a:stretch>
            <a:fillRect/>
          </a:stretch>
        </p:blipFill>
        <p:spPr>
          <a:xfrm rot="675371">
            <a:off x="-5690529" y="-826214"/>
            <a:ext cx="7224143" cy="8863979"/>
          </a:xfrm>
          <a:prstGeom prst="rect">
            <a:avLst/>
          </a:prstGeom>
        </p:spPr>
      </p:pic>
      <p:pic>
        <p:nvPicPr>
          <p:cNvPr id="5" name="Picture 5"/>
          <p:cNvPicPr>
            <a:picLocks noChangeAspect="1"/>
          </p:cNvPicPr>
          <p:nvPr/>
        </p:nvPicPr>
        <p:blipFill>
          <a:blip r:embed="rId6"/>
          <a:srcRect/>
          <a:stretch>
            <a:fillRect/>
          </a:stretch>
        </p:blipFill>
        <p:spPr>
          <a:xfrm rot="-243131">
            <a:off x="-1768437" y="973789"/>
            <a:ext cx="7456456" cy="9038129"/>
          </a:xfrm>
          <a:prstGeom prst="rect">
            <a:avLst/>
          </a:prstGeom>
        </p:spPr>
      </p:pic>
      <p:pic>
        <p:nvPicPr>
          <p:cNvPr id="6" name="Picture 6"/>
          <p:cNvPicPr>
            <a:picLocks noChangeAspect="1"/>
          </p:cNvPicPr>
          <p:nvPr/>
        </p:nvPicPr>
        <p:blipFill>
          <a:blip r:embed="rId7"/>
          <a:srcRect/>
          <a:stretch>
            <a:fillRect/>
          </a:stretch>
        </p:blipFill>
        <p:spPr>
          <a:xfrm rot="986559">
            <a:off x="-1466967" y="8104464"/>
            <a:ext cx="8818326" cy="4365071"/>
          </a:xfrm>
          <a:prstGeom prst="rect">
            <a:avLst/>
          </a:prstGeom>
        </p:spPr>
      </p:pic>
      <p:pic>
        <p:nvPicPr>
          <p:cNvPr id="7" name="Picture 7"/>
          <p:cNvPicPr>
            <a:picLocks noChangeAspect="1"/>
          </p:cNvPicPr>
          <p:nvPr/>
        </p:nvPicPr>
        <p:blipFill>
          <a:blip r:embed="rId8"/>
          <a:srcRect/>
          <a:stretch>
            <a:fillRect/>
          </a:stretch>
        </p:blipFill>
        <p:spPr>
          <a:xfrm rot="-812365">
            <a:off x="-1828225" y="9629264"/>
            <a:ext cx="5597752" cy="1315472"/>
          </a:xfrm>
          <a:prstGeom prst="rect">
            <a:avLst/>
          </a:prstGeom>
        </p:spPr>
      </p:pic>
      <p:pic>
        <p:nvPicPr>
          <p:cNvPr id="8" name="Picture 8"/>
          <p:cNvPicPr>
            <a:picLocks noChangeAspect="1"/>
          </p:cNvPicPr>
          <p:nvPr/>
        </p:nvPicPr>
        <p:blipFill>
          <a:blip r:embed="rId9"/>
          <a:srcRect l="8955" r="8955"/>
          <a:stretch>
            <a:fillRect/>
          </a:stretch>
        </p:blipFill>
        <p:spPr>
          <a:xfrm rot="-252719">
            <a:off x="-1479118" y="1856352"/>
            <a:ext cx="6665610" cy="6090021"/>
          </a:xfrm>
          <a:prstGeom prst="rect">
            <a:avLst/>
          </a:prstGeom>
        </p:spPr>
      </p:pic>
      <p:grpSp>
        <p:nvGrpSpPr>
          <p:cNvPr id="9" name="Group 9"/>
          <p:cNvGrpSpPr/>
          <p:nvPr/>
        </p:nvGrpSpPr>
        <p:grpSpPr>
          <a:xfrm>
            <a:off x="3899944" y="2360070"/>
            <a:ext cx="15676800" cy="6632216"/>
            <a:chOff x="0" y="-25040"/>
            <a:chExt cx="20902399" cy="8842955"/>
          </a:xfrm>
        </p:grpSpPr>
        <p:sp>
          <p:nvSpPr>
            <p:cNvPr id="10" name="TextBox 10"/>
            <p:cNvSpPr txBox="1"/>
            <p:nvPr/>
          </p:nvSpPr>
          <p:spPr>
            <a:xfrm>
              <a:off x="764385" y="-25040"/>
              <a:ext cx="20138014" cy="8303386"/>
            </a:xfrm>
            <a:prstGeom prst="rect">
              <a:avLst/>
            </a:prstGeom>
          </p:spPr>
          <p:txBody>
            <a:bodyPr lIns="0" tIns="0" rIns="0" bIns="0" rtlCol="0" anchor="t">
              <a:spAutoFit/>
            </a:bodyPr>
            <a:lstStyle/>
            <a:p>
              <a:pPr algn="ctr">
                <a:lnSpc>
                  <a:spcPts val="12402"/>
                </a:lnSpc>
              </a:pPr>
              <a:r>
                <a:rPr lang="en-US" sz="9395" spc="441" dirty="0">
                  <a:solidFill>
                    <a:srgbClr val="E45258"/>
                  </a:solidFill>
                  <a:latin typeface="Montserrat Extra-Bold Italics"/>
                </a:rPr>
                <a:t>PREDICT TERM DEPOSIT REGISTRATION OF CUSTOMER</a:t>
              </a:r>
            </a:p>
          </p:txBody>
        </p:sp>
        <p:sp>
          <p:nvSpPr>
            <p:cNvPr id="11" name="TextBox 11"/>
            <p:cNvSpPr txBox="1"/>
            <p:nvPr/>
          </p:nvSpPr>
          <p:spPr>
            <a:xfrm>
              <a:off x="0" y="8318688"/>
              <a:ext cx="20138014" cy="499227"/>
            </a:xfrm>
            <a:prstGeom prst="rect">
              <a:avLst/>
            </a:prstGeom>
          </p:spPr>
          <p:txBody>
            <a:bodyPr lIns="0" tIns="0" rIns="0" bIns="0" rtlCol="0" anchor="t">
              <a:spAutoFit/>
            </a:bodyPr>
            <a:lstStyle/>
            <a:p>
              <a:pPr algn="r">
                <a:lnSpc>
                  <a:spcPts val="3125"/>
                </a:lnSpc>
                <a:spcBef>
                  <a:spcPct val="0"/>
                </a:spcBef>
              </a:pPr>
              <a:endParaRPr/>
            </a:p>
          </p:txBody>
        </p:sp>
      </p:grpSp>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993581" y="9254357"/>
            <a:ext cx="531438" cy="793190"/>
          </a:xfrm>
          <a:prstGeom prst="rect">
            <a:avLst/>
          </a:prstGeom>
        </p:spPr>
      </p:pic>
      <p:sp>
        <p:nvSpPr>
          <p:cNvPr id="13" name="TextBox 13"/>
          <p:cNvSpPr txBox="1"/>
          <p:nvPr/>
        </p:nvSpPr>
        <p:spPr>
          <a:xfrm>
            <a:off x="6180516" y="-85543"/>
            <a:ext cx="10542368" cy="699464"/>
          </a:xfrm>
          <a:prstGeom prst="rect">
            <a:avLst/>
          </a:prstGeom>
        </p:spPr>
        <p:txBody>
          <a:bodyPr lIns="0" tIns="0" rIns="0" bIns="0" rtlCol="0" anchor="t">
            <a:spAutoFit/>
          </a:bodyPr>
          <a:lstStyle/>
          <a:p>
            <a:pPr algn="ctr">
              <a:lnSpc>
                <a:spcPts val="6005"/>
              </a:lnSpc>
            </a:pPr>
            <a:r>
              <a:rPr lang="en-US" sz="3281" spc="492">
                <a:solidFill>
                  <a:srgbClr val="E45258"/>
                </a:solidFill>
                <a:latin typeface="Muli Regular Bold"/>
              </a:rPr>
              <a:t>BUSINESS ANALYTICS / IS403.M21.HTCL</a:t>
            </a:r>
          </a:p>
        </p:txBody>
      </p:sp>
      <p:sp>
        <p:nvSpPr>
          <p:cNvPr id="14" name="TextBox 14"/>
          <p:cNvSpPr txBox="1"/>
          <p:nvPr/>
        </p:nvSpPr>
        <p:spPr>
          <a:xfrm>
            <a:off x="6604291" y="981075"/>
            <a:ext cx="9580215" cy="1040645"/>
          </a:xfrm>
          <a:prstGeom prst="rect">
            <a:avLst/>
          </a:prstGeom>
        </p:spPr>
        <p:txBody>
          <a:bodyPr lIns="0" tIns="0" rIns="0" bIns="0" rtlCol="0" anchor="t">
            <a:spAutoFit/>
          </a:bodyPr>
          <a:lstStyle/>
          <a:p>
            <a:pPr algn="ctr">
              <a:lnSpc>
                <a:spcPts val="3191"/>
              </a:lnSpc>
            </a:pPr>
            <a:r>
              <a:rPr lang="en-US" sz="2279" spc="341" dirty="0">
                <a:solidFill>
                  <a:srgbClr val="000000"/>
                </a:solidFill>
                <a:latin typeface="DejaVu Serif Bold"/>
              </a:rPr>
              <a:t>Instructors: Assoc. Prof NGUYỄN ĐÌNH THUÂN</a:t>
            </a:r>
          </a:p>
          <a:p>
            <a:pPr algn="ctr">
              <a:lnSpc>
                <a:spcPts val="3191"/>
              </a:lnSpc>
            </a:pPr>
            <a:r>
              <a:rPr lang="en-US" sz="2279" spc="194" dirty="0">
                <a:solidFill>
                  <a:srgbClr val="000000"/>
                </a:solidFill>
                <a:latin typeface="Arimo Bold"/>
              </a:rPr>
              <a:t>&amp; NGUYỄN MINH NHỰT</a:t>
            </a:r>
          </a:p>
          <a:p>
            <a:pPr algn="ctr">
              <a:lnSpc>
                <a:spcPts val="1791"/>
              </a:lnSpc>
            </a:pPr>
            <a:endParaRPr lang="en-US" sz="2279" spc="194" dirty="0">
              <a:solidFill>
                <a:srgbClr val="000000"/>
              </a:solidFill>
              <a:latin typeface="Arimo Bold"/>
            </a:endParaRPr>
          </a:p>
        </p:txBody>
      </p:sp>
      <p:sp>
        <p:nvSpPr>
          <p:cNvPr id="15" name="TextBox 15"/>
          <p:cNvSpPr txBox="1"/>
          <p:nvPr/>
        </p:nvSpPr>
        <p:spPr>
          <a:xfrm>
            <a:off x="10181531" y="8896400"/>
            <a:ext cx="2540338" cy="357957"/>
          </a:xfrm>
          <a:prstGeom prst="rect">
            <a:avLst/>
          </a:prstGeom>
        </p:spPr>
        <p:txBody>
          <a:bodyPr lIns="0" tIns="0" rIns="0" bIns="0" rtlCol="0" anchor="t">
            <a:spAutoFit/>
          </a:bodyPr>
          <a:lstStyle/>
          <a:p>
            <a:pPr algn="ctr">
              <a:lnSpc>
                <a:spcPts val="2605"/>
              </a:lnSpc>
            </a:pPr>
            <a:r>
              <a:rPr lang="en-US" sz="2895">
                <a:solidFill>
                  <a:srgbClr val="000000"/>
                </a:solidFill>
                <a:latin typeface="CS Gordon Serif"/>
              </a:rPr>
              <a:t>Group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12" name="Picture 2">
            <a:extLst>
              <a:ext uri="{FF2B5EF4-FFF2-40B4-BE49-F238E27FC236}">
                <a16:creationId xmlns:a16="http://schemas.microsoft.com/office/drawing/2014/main" id="{F6CF0B32-E975-C70E-9BBA-3A6096E08BFA}"/>
              </a:ext>
            </a:extLst>
          </p:cNvPr>
          <p:cNvPicPr>
            <a:picLocks noChangeAspect="1"/>
          </p:cNvPicPr>
          <p:nvPr/>
        </p:nvPicPr>
        <p:blipFill>
          <a:blip r:embed="rId3"/>
          <a:srcRect t="29292" b="29292"/>
          <a:stretch>
            <a:fillRect/>
          </a:stretch>
        </p:blipFill>
        <p:spPr>
          <a:xfrm>
            <a:off x="0" y="1943100"/>
            <a:ext cx="18288000" cy="8491003"/>
          </a:xfrm>
          <a:prstGeom prst="rect">
            <a:avLst/>
          </a:prstGeom>
        </p:spPr>
      </p:pic>
      <p:sp>
        <p:nvSpPr>
          <p:cNvPr id="30" name="TextBox 29">
            <a:extLst>
              <a:ext uri="{FF2B5EF4-FFF2-40B4-BE49-F238E27FC236}">
                <a16:creationId xmlns:a16="http://schemas.microsoft.com/office/drawing/2014/main" id="{2F1E9F33-2B98-4C32-890A-97238FB9E295}"/>
              </a:ext>
            </a:extLst>
          </p:cNvPr>
          <p:cNvSpPr txBox="1"/>
          <p:nvPr/>
        </p:nvSpPr>
        <p:spPr>
          <a:xfrm rot="20751244">
            <a:off x="5862888" y="-4306051"/>
            <a:ext cx="12524156" cy="657168"/>
          </a:xfrm>
          <a:prstGeom prst="rect">
            <a:avLst/>
          </a:prstGeom>
          <a:noFill/>
        </p:spPr>
        <p:txBody>
          <a:bodyPr wrap="square">
            <a:spAutoFit/>
          </a:bodyPr>
          <a:lstStyle/>
          <a:p>
            <a:pPr indent="533400">
              <a:lnSpc>
                <a:spcPct val="107000"/>
              </a:lnSpc>
              <a:spcAft>
                <a:spcPts val="1600"/>
              </a:spcAft>
            </a:pPr>
            <a:r>
              <a:rPr lang="en-US" sz="3600" kern="0" dirty="0">
                <a:latin typeface="Montserrat Medium" panose="00000600000000000000" pitchFamily="2" charset="0"/>
                <a:cs typeface="Arial"/>
                <a:sym typeface="Arial"/>
              </a:rPr>
              <a:t>Data sources: </a:t>
            </a:r>
            <a:r>
              <a:rPr lang="en-US" sz="3600" dirty="0">
                <a:hlinkClick r:id="rId4"/>
              </a:rPr>
              <a:t>Predict Term Deposit | Kaggle</a:t>
            </a:r>
            <a:endParaRPr lang="en-US" sz="3600" kern="0" dirty="0">
              <a:solidFill>
                <a:srgbClr val="FFFFFF"/>
              </a:solidFill>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rot="20751244">
            <a:off x="5837840" y="-3852981"/>
            <a:ext cx="14857332" cy="1836593"/>
          </a:xfrm>
          <a:prstGeom prst="rect">
            <a:avLst/>
          </a:prstGeom>
          <a:noFill/>
        </p:spPr>
        <p:txBody>
          <a:bodyPr wrap="square">
            <a:spAutoFit/>
          </a:bodyPr>
          <a:lstStyle/>
          <a:p>
            <a:pPr indent="533400">
              <a:lnSpc>
                <a:spcPct val="107000"/>
              </a:lnSpc>
              <a:spcAft>
                <a:spcPts val="1600"/>
              </a:spcAft>
            </a:pPr>
            <a:r>
              <a:rPr lang="en-US" sz="3600" kern="0" dirty="0">
                <a:latin typeface="Montserrat Medium" panose="00000600000000000000" pitchFamily="2" charset="0"/>
                <a:cs typeface="Arial"/>
                <a:sym typeface="Staatliches"/>
              </a:rPr>
              <a:t>Link: </a:t>
            </a:r>
            <a:r>
              <a:rPr lang="en-US" sz="3600" dirty="0">
                <a:latin typeface="Montserrat Medium" panose="00000600000000000000" pitchFamily="2" charset="0"/>
                <a:sym typeface="Staatliches"/>
              </a:rPr>
              <a:t>https://www.kaggle.com/datasets/aslanahmedov/predict-term-deposit</a:t>
            </a:r>
            <a:endParaRPr lang="en-US" sz="3600" kern="0" dirty="0">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1483962" y="2149819"/>
            <a:ext cx="14857332" cy="2513188"/>
          </a:xfrm>
          <a:prstGeom prst="rect">
            <a:avLst/>
          </a:prstGeom>
          <a:noFill/>
        </p:spPr>
        <p:txBody>
          <a:bodyPr wrap="square">
            <a:spAutoFit/>
          </a:bodyPr>
          <a:lstStyle/>
          <a:p>
            <a:pPr marL="734060" lvl="1" indent="-367030">
              <a:lnSpc>
                <a:spcPts val="4760"/>
              </a:lnSpc>
              <a:buFont typeface="Arial"/>
              <a:buChar char="•"/>
            </a:pPr>
            <a:r>
              <a:rPr lang="en-US" sz="3400" dirty="0">
                <a:latin typeface="Noto Sans"/>
              </a:rPr>
              <a:t>Author : </a:t>
            </a:r>
            <a:r>
              <a:rPr lang="en-US" sz="3400" dirty="0">
                <a:latin typeface="Noto Sans Bold"/>
              </a:rPr>
              <a:t>ASLAN AHMEDOV</a:t>
            </a:r>
          </a:p>
          <a:p>
            <a:pPr marL="734060" lvl="1" indent="-367030">
              <a:lnSpc>
                <a:spcPts val="4760"/>
              </a:lnSpc>
              <a:buFont typeface="Arial"/>
              <a:buChar char="•"/>
            </a:pPr>
            <a:r>
              <a:rPr lang="en-US" sz="3400" dirty="0">
                <a:latin typeface="Noto Sans"/>
              </a:rPr>
              <a:t>The dataset by csv file used in this assignment contains bank customers’ data. File name: </a:t>
            </a:r>
            <a:r>
              <a:rPr lang="en-US" sz="3400" dirty="0" err="1">
                <a:latin typeface="Noto Sans"/>
              </a:rPr>
              <a:t>Term_Deposit</a:t>
            </a:r>
            <a:endParaRPr lang="en-US" sz="3400" dirty="0">
              <a:latin typeface="Noto Sans"/>
            </a:endParaRPr>
          </a:p>
          <a:p>
            <a:pPr marL="734060" lvl="1" indent="-367030">
              <a:lnSpc>
                <a:spcPts val="4760"/>
              </a:lnSpc>
              <a:buFont typeface="Arial"/>
              <a:buChar char="•"/>
            </a:pPr>
            <a:r>
              <a:rPr lang="en-US" sz="3400" dirty="0">
                <a:latin typeface="Noto Sans"/>
              </a:rPr>
              <a:t>Through which users can know the following information:</a:t>
            </a:r>
          </a:p>
        </p:txBody>
      </p:sp>
      <p:sp>
        <p:nvSpPr>
          <p:cNvPr id="15" name="Google Shape;807;p43">
            <a:extLst>
              <a:ext uri="{FF2B5EF4-FFF2-40B4-BE49-F238E27FC236}">
                <a16:creationId xmlns:a16="http://schemas.microsoft.com/office/drawing/2014/main" id="{B29C2515-AF8F-821A-9464-6BAE3D58037C}"/>
              </a:ext>
            </a:extLst>
          </p:cNvPr>
          <p:cNvSpPr txBox="1">
            <a:spLocks/>
          </p:cNvSpPr>
          <p:nvPr/>
        </p:nvSpPr>
        <p:spPr>
          <a:xfrm>
            <a:off x="13763194" y="6867313"/>
            <a:ext cx="3568700" cy="73025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1pPr>
            <a:lvl2pPr marL="914400" marR="0" lvl="1"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2pPr>
            <a:lvl3pPr marL="1371600" marR="0" lvl="2"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3pPr>
            <a:lvl4pPr marL="1828800" marR="0" lvl="3"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4pPr>
            <a:lvl5pPr marL="2286000" marR="0" lvl="4"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5pPr>
            <a:lvl6pPr marL="2743200" marR="0" lvl="5"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6pPr>
            <a:lvl7pPr marL="3200400" marR="0" lvl="6"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7pPr>
            <a:lvl8pPr marL="3657600" marR="0" lvl="7"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8pPr>
            <a:lvl9pPr marL="4114800" marR="0" lvl="8" indent="-330200" algn="l" rtl="0">
              <a:lnSpc>
                <a:spcPct val="100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9pPr>
          </a:lstStyle>
          <a:p>
            <a:pPr marL="0" indent="0" algn="ctr">
              <a:buNone/>
            </a:pPr>
            <a:r>
              <a:rPr lang="en-US" sz="3200" dirty="0">
                <a:ln>
                  <a:solidFill>
                    <a:schemeClr val="tx1"/>
                  </a:solidFill>
                </a:ln>
                <a:solidFill>
                  <a:srgbClr val="C00000"/>
                </a:solidFill>
                <a:latin typeface="Montserrat Medium" panose="00000600000000000000" pitchFamily="2" charset="0"/>
                <a:ea typeface="Staatliches"/>
                <a:cs typeface="Staatliches"/>
                <a:sym typeface="Staatliches"/>
              </a:rPr>
              <a:t>Columns</a:t>
            </a:r>
          </a:p>
        </p:txBody>
      </p:sp>
      <p:sp>
        <p:nvSpPr>
          <p:cNvPr id="16" name="Google Shape;808;p43">
            <a:extLst>
              <a:ext uri="{FF2B5EF4-FFF2-40B4-BE49-F238E27FC236}">
                <a16:creationId xmlns:a16="http://schemas.microsoft.com/office/drawing/2014/main" id="{E42E4892-F03F-E443-B7EC-847F14A8EB99}"/>
              </a:ext>
            </a:extLst>
          </p:cNvPr>
          <p:cNvSpPr txBox="1">
            <a:spLocks/>
          </p:cNvSpPr>
          <p:nvPr/>
        </p:nvSpPr>
        <p:spPr>
          <a:xfrm>
            <a:off x="12817045" y="6029112"/>
            <a:ext cx="4514850" cy="4953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10800" dirty="0">
                <a:ln>
                  <a:solidFill>
                    <a:schemeClr val="tx1"/>
                  </a:solidFill>
                </a:ln>
                <a:solidFill>
                  <a:srgbClr val="C00000"/>
                </a:solidFill>
                <a:latin typeface="Noto Sans"/>
              </a:rPr>
              <a:t>18</a:t>
            </a:r>
            <a:endParaRPr lang="en-US" sz="10800" dirty="0">
              <a:ln>
                <a:solidFill>
                  <a:schemeClr val="tx1"/>
                </a:solidFill>
              </a:ln>
              <a:solidFill>
                <a:srgbClr val="C00000"/>
              </a:solidFill>
              <a:latin typeface="Montserrat Medium" panose="00000600000000000000" pitchFamily="2" charset="0"/>
            </a:endParaRPr>
          </a:p>
        </p:txBody>
      </p:sp>
      <p:sp>
        <p:nvSpPr>
          <p:cNvPr id="17" name="Google Shape;811;p43">
            <a:extLst>
              <a:ext uri="{FF2B5EF4-FFF2-40B4-BE49-F238E27FC236}">
                <a16:creationId xmlns:a16="http://schemas.microsoft.com/office/drawing/2014/main" id="{13FB1D7A-6D00-65A8-A856-E3114B46C234}"/>
              </a:ext>
            </a:extLst>
          </p:cNvPr>
          <p:cNvSpPr txBox="1">
            <a:spLocks/>
          </p:cNvSpPr>
          <p:nvPr/>
        </p:nvSpPr>
        <p:spPr>
          <a:xfrm>
            <a:off x="990601" y="6041070"/>
            <a:ext cx="5289550" cy="4953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10800" dirty="0">
                <a:ln>
                  <a:solidFill>
                    <a:schemeClr val="tx1"/>
                  </a:solidFill>
                </a:ln>
                <a:solidFill>
                  <a:srgbClr val="C00000"/>
                </a:solidFill>
                <a:latin typeface="Noto Sans"/>
              </a:rPr>
              <a:t>45212</a:t>
            </a:r>
            <a:endParaRPr lang="en-US" sz="10800" dirty="0">
              <a:ln>
                <a:solidFill>
                  <a:schemeClr val="tx1"/>
                </a:solidFill>
              </a:ln>
              <a:solidFill>
                <a:srgbClr val="C00000"/>
              </a:solidFill>
              <a:latin typeface="Montserrat Medium" panose="00000600000000000000" pitchFamily="2" charset="0"/>
            </a:endParaRPr>
          </a:p>
        </p:txBody>
      </p:sp>
      <p:sp>
        <p:nvSpPr>
          <p:cNvPr id="18" name="Google Shape;812;p43">
            <a:extLst>
              <a:ext uri="{FF2B5EF4-FFF2-40B4-BE49-F238E27FC236}">
                <a16:creationId xmlns:a16="http://schemas.microsoft.com/office/drawing/2014/main" id="{F8CA44DA-CAE7-66C3-2AC7-701E0321D7DA}"/>
              </a:ext>
            </a:extLst>
          </p:cNvPr>
          <p:cNvSpPr txBox="1">
            <a:spLocks/>
          </p:cNvSpPr>
          <p:nvPr/>
        </p:nvSpPr>
        <p:spPr>
          <a:xfrm>
            <a:off x="990601" y="6879271"/>
            <a:ext cx="3565526" cy="73025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3200" dirty="0">
                <a:ln>
                  <a:solidFill>
                    <a:schemeClr val="tx1"/>
                  </a:solidFill>
                </a:ln>
                <a:solidFill>
                  <a:srgbClr val="C00000"/>
                </a:solidFill>
                <a:latin typeface="Montserrat Medium" panose="00000600000000000000" pitchFamily="2" charset="0"/>
                <a:ea typeface="Montserrat"/>
                <a:cs typeface="Montserrat"/>
                <a:sym typeface="Montserrat"/>
              </a:rPr>
              <a:t>Rows</a:t>
            </a:r>
          </a:p>
        </p:txBody>
      </p:sp>
      <p:sp>
        <p:nvSpPr>
          <p:cNvPr id="19" name="Google Shape;811;p43">
            <a:extLst>
              <a:ext uri="{FF2B5EF4-FFF2-40B4-BE49-F238E27FC236}">
                <a16:creationId xmlns:a16="http://schemas.microsoft.com/office/drawing/2014/main" id="{48AAB068-57BE-7FE6-98F7-F6FFDB5B9347}"/>
              </a:ext>
            </a:extLst>
          </p:cNvPr>
          <p:cNvSpPr txBox="1">
            <a:spLocks/>
          </p:cNvSpPr>
          <p:nvPr/>
        </p:nvSpPr>
        <p:spPr>
          <a:xfrm>
            <a:off x="7289569" y="7889982"/>
            <a:ext cx="5227318" cy="4944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500"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2pPr>
            <a:lvl3pPr marR="0" lvl="2"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3pPr>
            <a:lvl4pPr marR="0" lvl="3"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4pPr>
            <a:lvl5pPr marR="0" lvl="4"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5pPr>
            <a:lvl6pPr marR="0" lvl="5"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6pPr>
            <a:lvl7pPr marR="0" lvl="6"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7pPr>
            <a:lvl8pPr marR="0" lvl="7"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8pPr>
            <a:lvl9pPr marR="0" lvl="8" algn="ctr" rtl="0">
              <a:lnSpc>
                <a:spcPct val="100000"/>
              </a:lnSpc>
              <a:spcBef>
                <a:spcPts val="0"/>
              </a:spcBef>
              <a:spcAft>
                <a:spcPts val="0"/>
              </a:spcAft>
              <a:buClr>
                <a:schemeClr val="dk1"/>
              </a:buClr>
              <a:buSzPts val="2500"/>
              <a:buFont typeface="Staatliches"/>
              <a:buNone/>
              <a:defRPr sz="2500" b="0" i="0" u="none" strike="noStrike" cap="none">
                <a:solidFill>
                  <a:schemeClr val="dk1"/>
                </a:solidFill>
                <a:latin typeface="Staatliches"/>
                <a:ea typeface="Staatliches"/>
                <a:cs typeface="Staatliches"/>
                <a:sym typeface="Staatliches"/>
              </a:defRPr>
            </a:lvl9pPr>
          </a:lstStyle>
          <a:p>
            <a:pPr defTabSz="1828800">
              <a:buClr>
                <a:srgbClr val="FFFFFF"/>
              </a:buClr>
              <a:defRPr/>
            </a:pPr>
            <a:r>
              <a:rPr lang="en" sz="10800" dirty="0">
                <a:ln>
                  <a:solidFill>
                    <a:schemeClr val="tx1"/>
                  </a:solidFill>
                </a:ln>
                <a:solidFill>
                  <a:srgbClr val="C00000"/>
                </a:solidFill>
                <a:latin typeface="Montserrat Medium" panose="00000600000000000000" pitchFamily="2" charset="0"/>
              </a:rPr>
              <a:t>“y”</a:t>
            </a:r>
          </a:p>
          <a:p>
            <a:pPr defTabSz="1828800">
              <a:buSzPts val="3000"/>
              <a:defRPr/>
            </a:pPr>
            <a:r>
              <a:rPr lang="en-US" sz="3200" dirty="0">
                <a:ln>
                  <a:solidFill>
                    <a:schemeClr val="tx1"/>
                  </a:solidFill>
                </a:ln>
                <a:solidFill>
                  <a:srgbClr val="C00000"/>
                </a:solidFill>
                <a:latin typeface="Montserrat Medium" panose="00000600000000000000" pitchFamily="2" charset="0"/>
                <a:ea typeface="Montserrat"/>
                <a:cs typeface="Montserrat"/>
              </a:rPr>
              <a:t>decision attribute</a:t>
            </a:r>
            <a:endParaRPr lang="en" sz="3200" dirty="0">
              <a:ln>
                <a:solidFill>
                  <a:schemeClr val="tx1"/>
                </a:solidFill>
              </a:ln>
              <a:solidFill>
                <a:srgbClr val="C00000"/>
              </a:solidFill>
              <a:latin typeface="Montserrat Medium" panose="00000600000000000000" pitchFamily="2" charset="0"/>
              <a:ea typeface="Montserrat"/>
              <a:cs typeface="Montserrat"/>
            </a:endParaRPr>
          </a:p>
        </p:txBody>
      </p:sp>
      <p:pic>
        <p:nvPicPr>
          <p:cNvPr id="21" name="Picture 2">
            <a:extLst>
              <a:ext uri="{FF2B5EF4-FFF2-40B4-BE49-F238E27FC236}">
                <a16:creationId xmlns:a16="http://schemas.microsoft.com/office/drawing/2014/main" id="{135D67B4-9302-A99E-A2DF-19EEDB4D9698}"/>
              </a:ext>
            </a:extLst>
          </p:cNvPr>
          <p:cNvPicPr>
            <a:picLocks noChangeAspect="1"/>
          </p:cNvPicPr>
          <p:nvPr/>
        </p:nvPicPr>
        <p:blipFill>
          <a:blip r:embed="rId5"/>
          <a:srcRect l="3617" r="3592"/>
          <a:stretch>
            <a:fillRect/>
          </a:stretch>
        </p:blipFill>
        <p:spPr>
          <a:xfrm>
            <a:off x="18815123" y="3026833"/>
            <a:ext cx="15447676" cy="7680960"/>
          </a:xfrm>
          <a:prstGeom prst="rect">
            <a:avLst/>
          </a:prstGeom>
        </p:spPr>
      </p:pic>
      <p:sp>
        <p:nvSpPr>
          <p:cNvPr id="23" name="Google Shape;693;p42">
            <a:extLst>
              <a:ext uri="{FF2B5EF4-FFF2-40B4-BE49-F238E27FC236}">
                <a16:creationId xmlns:a16="http://schemas.microsoft.com/office/drawing/2014/main" id="{D49372DC-71F3-6249-5BF3-A8A98B9A0276}"/>
              </a:ext>
            </a:extLst>
          </p:cNvPr>
          <p:cNvSpPr txBox="1">
            <a:spLocks/>
          </p:cNvSpPr>
          <p:nvPr/>
        </p:nvSpPr>
        <p:spPr>
          <a:xfrm>
            <a:off x="787150" y="627504"/>
            <a:ext cx="7130400" cy="7620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indent="0" algn="l" defTabSz="1828800">
              <a:buClr>
                <a:srgbClr val="FFFFFF"/>
              </a:buClr>
              <a:defRPr/>
            </a:pPr>
            <a:r>
              <a:rPr lang="en-US" sz="3200" b="1" kern="0" dirty="0">
                <a:ln>
                  <a:solidFill>
                    <a:schemeClr val="tx1"/>
                  </a:solidFill>
                </a:ln>
                <a:solidFill>
                  <a:srgbClr val="C00000"/>
                </a:solidFill>
                <a:latin typeface="Montserrat Medium" panose="00000600000000000000" pitchFamily="2" charset="0"/>
              </a:rPr>
              <a:t>1. Topic content</a:t>
            </a:r>
          </a:p>
        </p:txBody>
      </p:sp>
      <p:pic>
        <p:nvPicPr>
          <p:cNvPr id="13" name="Picture 9">
            <a:extLst>
              <a:ext uri="{FF2B5EF4-FFF2-40B4-BE49-F238E27FC236}">
                <a16:creationId xmlns:a16="http://schemas.microsoft.com/office/drawing/2014/main" id="{41848C8F-A864-79D7-7E64-A2EC38DF129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6022">
            <a:off x="16352293" y="8339271"/>
            <a:ext cx="1041470" cy="1272908"/>
          </a:xfrm>
          <a:prstGeom prst="rect">
            <a:avLst/>
          </a:prstGeom>
        </p:spPr>
      </p:pic>
      <p:sp>
        <p:nvSpPr>
          <p:cNvPr id="14" name="TextBox 10">
            <a:extLst>
              <a:ext uri="{FF2B5EF4-FFF2-40B4-BE49-F238E27FC236}">
                <a16:creationId xmlns:a16="http://schemas.microsoft.com/office/drawing/2014/main" id="{251F3661-68E4-B0FD-F06B-2D1AE78297D0}"/>
              </a:ext>
            </a:extLst>
          </p:cNvPr>
          <p:cNvSpPr txBox="1"/>
          <p:nvPr/>
        </p:nvSpPr>
        <p:spPr>
          <a:xfrm>
            <a:off x="16643238" y="8352155"/>
            <a:ext cx="459581"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8</a:t>
            </a:r>
          </a:p>
        </p:txBody>
      </p:sp>
    </p:spTree>
    <p:extLst>
      <p:ext uri="{BB962C8B-B14F-4D97-AF65-F5344CB8AC3E}">
        <p14:creationId xmlns:p14="http://schemas.microsoft.com/office/powerpoint/2010/main" val="99665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barn(inVertical)">
                                      <p:cBhvr>
                                        <p:cTn id="16" dur="500"/>
                                        <p:tgtEl>
                                          <p:spTgt spid="15">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335323">
            <a:off x="3040930" y="7860667"/>
            <a:ext cx="4316629" cy="1338155"/>
          </a:xfrm>
          <a:prstGeom prst="rect">
            <a:avLst/>
          </a:prstGeom>
        </p:spPr>
      </p:pic>
      <p:pic>
        <p:nvPicPr>
          <p:cNvPr id="4" name="Picture 4"/>
          <p:cNvPicPr>
            <a:picLocks noChangeAspect="1"/>
          </p:cNvPicPr>
          <p:nvPr/>
        </p:nvPicPr>
        <p:blipFill>
          <a:blip r:embed="rId4"/>
          <a:srcRect/>
          <a:stretch>
            <a:fillRect/>
          </a:stretch>
        </p:blipFill>
        <p:spPr>
          <a:xfrm rot="10579920">
            <a:off x="15260942" y="-2119867"/>
            <a:ext cx="3996717" cy="4620482"/>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7731" y="2017792"/>
            <a:ext cx="2939266" cy="2924569"/>
          </a:xfrm>
          <a:prstGeom prst="rect">
            <a:avLst/>
          </a:prstGeom>
        </p:spPr>
      </p:pic>
      <p:grpSp>
        <p:nvGrpSpPr>
          <p:cNvPr id="6" name="Group 6"/>
          <p:cNvGrpSpPr/>
          <p:nvPr/>
        </p:nvGrpSpPr>
        <p:grpSpPr>
          <a:xfrm>
            <a:off x="6706796" y="4832350"/>
            <a:ext cx="12580401" cy="4102360"/>
            <a:chOff x="0" y="0"/>
            <a:chExt cx="16773869" cy="5469813"/>
          </a:xfrm>
        </p:grpSpPr>
        <p:sp>
          <p:nvSpPr>
            <p:cNvPr id="7" name="TextBox 7"/>
            <p:cNvSpPr txBox="1"/>
            <p:nvPr/>
          </p:nvSpPr>
          <p:spPr>
            <a:xfrm>
              <a:off x="0" y="4665449"/>
              <a:ext cx="16773869" cy="804364"/>
            </a:xfrm>
            <a:prstGeom prst="rect">
              <a:avLst/>
            </a:prstGeom>
          </p:spPr>
          <p:txBody>
            <a:bodyPr lIns="0" tIns="0" rIns="0" bIns="0" rtlCol="0" anchor="t">
              <a:spAutoFit/>
            </a:bodyPr>
            <a:lstStyle/>
            <a:p>
              <a:pPr algn="ctr">
                <a:lnSpc>
                  <a:spcPts val="5156"/>
                </a:lnSpc>
              </a:pPr>
              <a:endParaRPr/>
            </a:p>
          </p:txBody>
        </p:sp>
        <p:sp>
          <p:nvSpPr>
            <p:cNvPr id="8" name="TextBox 8"/>
            <p:cNvSpPr txBox="1"/>
            <p:nvPr/>
          </p:nvSpPr>
          <p:spPr>
            <a:xfrm>
              <a:off x="0" y="-77002"/>
              <a:ext cx="16773869" cy="4489006"/>
            </a:xfrm>
            <a:prstGeom prst="rect">
              <a:avLst/>
            </a:prstGeom>
          </p:spPr>
          <p:txBody>
            <a:bodyPr lIns="0" tIns="0" rIns="0" bIns="0" rtlCol="0" anchor="t">
              <a:spAutoFit/>
            </a:bodyPr>
            <a:lstStyle/>
            <a:p>
              <a:pPr algn="ctr">
                <a:lnSpc>
                  <a:spcPts val="13541"/>
                </a:lnSpc>
              </a:pPr>
              <a:r>
                <a:rPr lang="en-US" sz="10416" dirty="0">
                  <a:solidFill>
                    <a:srgbClr val="EBE1D8"/>
                  </a:solidFill>
                  <a:latin typeface="Paytone One"/>
                </a:rPr>
                <a:t>DESCRIPTION</a:t>
              </a:r>
            </a:p>
            <a:p>
              <a:pPr algn="ctr">
                <a:lnSpc>
                  <a:spcPts val="13541"/>
                </a:lnSpc>
              </a:pPr>
              <a:r>
                <a:rPr lang="en-US" sz="10416" dirty="0">
                  <a:solidFill>
                    <a:srgbClr val="EBE1D8"/>
                  </a:solidFill>
                  <a:latin typeface="Paytone One"/>
                </a:rPr>
                <a:t> OF DATASET</a:t>
              </a:r>
            </a:p>
          </p:txBody>
        </p:sp>
      </p:grpSp>
      <p:pic>
        <p:nvPicPr>
          <p:cNvPr id="9" name="Picture 9"/>
          <p:cNvPicPr>
            <a:picLocks noChangeAspect="1"/>
          </p:cNvPicPr>
          <p:nvPr/>
        </p:nvPicPr>
        <p:blipFill>
          <a:blip r:embed="rId7"/>
          <a:srcRect/>
          <a:stretch>
            <a:fillRect/>
          </a:stretch>
        </p:blipFill>
        <p:spPr>
          <a:xfrm rot="-243131">
            <a:off x="167179" y="115545"/>
            <a:ext cx="7456456" cy="9038129"/>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895407" y="6308798"/>
            <a:ext cx="3538728" cy="4114800"/>
          </a:xfrm>
          <a:prstGeom prst="rect">
            <a:avLst/>
          </a:prstGeom>
        </p:spPr>
      </p:pic>
      <p:pic>
        <p:nvPicPr>
          <p:cNvPr id="11" name="Picture 11"/>
          <p:cNvPicPr>
            <a:picLocks noChangeAspect="1"/>
          </p:cNvPicPr>
          <p:nvPr/>
        </p:nvPicPr>
        <p:blipFill>
          <a:blip r:embed="rId10"/>
          <a:srcRect l="2531" r="2531"/>
          <a:stretch>
            <a:fillRect/>
          </a:stretch>
        </p:blipFill>
        <p:spPr>
          <a:xfrm rot="-262919">
            <a:off x="446081" y="1279587"/>
            <a:ext cx="6771898" cy="5349800"/>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022">
            <a:off x="16352293" y="8339271"/>
            <a:ext cx="1041470" cy="1272908"/>
          </a:xfrm>
          <a:prstGeom prst="rect">
            <a:avLst/>
          </a:prstGeom>
        </p:spPr>
      </p:pic>
      <p:sp>
        <p:nvSpPr>
          <p:cNvPr id="13" name="TextBox 13"/>
          <p:cNvSpPr txBox="1"/>
          <p:nvPr/>
        </p:nvSpPr>
        <p:spPr>
          <a:xfrm>
            <a:off x="16643238" y="8352155"/>
            <a:ext cx="459581"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1670838" y="1822343"/>
            <a:ext cx="14129839" cy="803275"/>
          </a:xfrm>
          <a:prstGeom prst="rect">
            <a:avLst/>
          </a:prstGeom>
        </p:spPr>
        <p:txBody>
          <a:bodyPr lIns="0" tIns="0" rIns="0" bIns="0" rtlCol="0" anchor="t">
            <a:spAutoFit/>
          </a:bodyPr>
          <a:lstStyle/>
          <a:p>
            <a:pPr algn="ctr">
              <a:lnSpc>
                <a:spcPts val="6500"/>
              </a:lnSpc>
            </a:pPr>
            <a:r>
              <a:rPr lang="en-US" sz="5000">
                <a:solidFill>
                  <a:srgbClr val="EF5454"/>
                </a:solidFill>
                <a:latin typeface="Paytone One"/>
              </a:rPr>
              <a:t>THE MEANING OF DATASET</a:t>
            </a:r>
          </a:p>
        </p:txBody>
      </p:sp>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275916" y="8317044"/>
            <a:ext cx="1041470" cy="1272908"/>
          </a:xfrm>
          <a:prstGeom prst="rect">
            <a:avLst/>
          </a:prstGeom>
        </p:spPr>
      </p:pic>
      <p:sp>
        <p:nvSpPr>
          <p:cNvPr id="10" name="TextBox 10"/>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10</a:t>
            </a:r>
          </a:p>
        </p:txBody>
      </p:sp>
      <p:pic>
        <p:nvPicPr>
          <p:cNvPr id="12" name="Picture 11">
            <a:extLst>
              <a:ext uri="{FF2B5EF4-FFF2-40B4-BE49-F238E27FC236}">
                <a16:creationId xmlns:a16="http://schemas.microsoft.com/office/drawing/2014/main" id="{4AF8EBC1-2596-24D9-3BF2-1382F3FEAF76}"/>
              </a:ext>
            </a:extLst>
          </p:cNvPr>
          <p:cNvPicPr>
            <a:picLocks noChangeAspect="1"/>
          </p:cNvPicPr>
          <p:nvPr/>
        </p:nvPicPr>
        <p:blipFill>
          <a:blip r:embed="rId10"/>
          <a:stretch>
            <a:fillRect/>
          </a:stretch>
        </p:blipFill>
        <p:spPr>
          <a:xfrm>
            <a:off x="3581399" y="3442160"/>
            <a:ext cx="10733193" cy="5511339"/>
          </a:xfrm>
          <a:prstGeom prst="rect">
            <a:avLst/>
          </a:prstGeom>
        </p:spPr>
      </p:pic>
      <p:pic>
        <p:nvPicPr>
          <p:cNvPr id="14" name="Picture 13">
            <a:extLst>
              <a:ext uri="{FF2B5EF4-FFF2-40B4-BE49-F238E27FC236}">
                <a16:creationId xmlns:a16="http://schemas.microsoft.com/office/drawing/2014/main" id="{1353BE0F-40E7-E0F2-5B01-B15852663A9D}"/>
              </a:ext>
            </a:extLst>
          </p:cNvPr>
          <p:cNvPicPr>
            <a:picLocks noChangeAspect="1"/>
          </p:cNvPicPr>
          <p:nvPr/>
        </p:nvPicPr>
        <p:blipFill>
          <a:blip r:embed="rId11"/>
          <a:stretch>
            <a:fillRect/>
          </a:stretch>
        </p:blipFill>
        <p:spPr>
          <a:xfrm>
            <a:off x="3442829" y="3424962"/>
            <a:ext cx="10871763" cy="5725104"/>
          </a:xfrm>
          <a:prstGeom prst="rect">
            <a:avLst/>
          </a:prstGeom>
        </p:spPr>
      </p:pic>
      <p:pic>
        <p:nvPicPr>
          <p:cNvPr id="16" name="Picture 15">
            <a:extLst>
              <a:ext uri="{FF2B5EF4-FFF2-40B4-BE49-F238E27FC236}">
                <a16:creationId xmlns:a16="http://schemas.microsoft.com/office/drawing/2014/main" id="{735ED9F1-FC34-DA12-31CC-F49FC4AC2B74}"/>
              </a:ext>
            </a:extLst>
          </p:cNvPr>
          <p:cNvPicPr>
            <a:picLocks noChangeAspect="1"/>
          </p:cNvPicPr>
          <p:nvPr/>
        </p:nvPicPr>
        <p:blipFill>
          <a:blip r:embed="rId12"/>
          <a:stretch>
            <a:fillRect/>
          </a:stretch>
        </p:blipFill>
        <p:spPr>
          <a:xfrm>
            <a:off x="3331779" y="3335276"/>
            <a:ext cx="10982813" cy="5923023"/>
          </a:xfrm>
          <a:prstGeom prst="rect">
            <a:avLst/>
          </a:prstGeom>
        </p:spPr>
      </p:pic>
      <p:pic>
        <p:nvPicPr>
          <p:cNvPr id="18" name="Picture 17">
            <a:extLst>
              <a:ext uri="{FF2B5EF4-FFF2-40B4-BE49-F238E27FC236}">
                <a16:creationId xmlns:a16="http://schemas.microsoft.com/office/drawing/2014/main" id="{5C3E5EBC-15BE-CEAF-8970-B9AB36559C6A}"/>
              </a:ext>
            </a:extLst>
          </p:cNvPr>
          <p:cNvPicPr>
            <a:picLocks noChangeAspect="1"/>
          </p:cNvPicPr>
          <p:nvPr/>
        </p:nvPicPr>
        <p:blipFill>
          <a:blip r:embed="rId13"/>
          <a:stretch>
            <a:fillRect/>
          </a:stretch>
        </p:blipFill>
        <p:spPr>
          <a:xfrm>
            <a:off x="3141184" y="3201047"/>
            <a:ext cx="11275185" cy="62545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36786"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grpSp>
        <p:nvGrpSpPr>
          <p:cNvPr id="8" name="Group 8"/>
          <p:cNvGrpSpPr/>
          <p:nvPr/>
        </p:nvGrpSpPr>
        <p:grpSpPr>
          <a:xfrm>
            <a:off x="1728370" y="671805"/>
            <a:ext cx="14129839" cy="2354101"/>
            <a:chOff x="0" y="-21593"/>
            <a:chExt cx="18839785" cy="3138801"/>
          </a:xfrm>
        </p:grpSpPr>
        <p:sp>
          <p:nvSpPr>
            <p:cNvPr id="9" name="TextBox 9"/>
            <p:cNvSpPr txBox="1"/>
            <p:nvPr/>
          </p:nvSpPr>
          <p:spPr>
            <a:xfrm>
              <a:off x="0" y="2359125"/>
              <a:ext cx="18839785" cy="758083"/>
            </a:xfrm>
            <a:prstGeom prst="rect">
              <a:avLst/>
            </a:prstGeom>
          </p:spPr>
          <p:txBody>
            <a:bodyPr lIns="0" tIns="0" rIns="0" bIns="0" rtlCol="0" anchor="t">
              <a:spAutoFit/>
            </a:bodyPr>
            <a:lstStyle/>
            <a:p>
              <a:pPr algn="ctr">
                <a:lnSpc>
                  <a:spcPts val="4832"/>
                </a:lnSpc>
              </a:pPr>
              <a:endParaRPr/>
            </a:p>
          </p:txBody>
        </p:sp>
        <p:sp>
          <p:nvSpPr>
            <p:cNvPr id="10" name="TextBox 10"/>
            <p:cNvSpPr txBox="1"/>
            <p:nvPr/>
          </p:nvSpPr>
          <p:spPr>
            <a:xfrm>
              <a:off x="0" y="-21593"/>
              <a:ext cx="18839785" cy="1041568"/>
            </a:xfrm>
            <a:prstGeom prst="rect">
              <a:avLst/>
            </a:prstGeom>
          </p:spPr>
          <p:txBody>
            <a:bodyPr lIns="0" tIns="0" rIns="0" bIns="0" rtlCol="0" anchor="t">
              <a:spAutoFit/>
            </a:bodyPr>
            <a:lstStyle/>
            <a:p>
              <a:pPr algn="ctr">
                <a:lnSpc>
                  <a:spcPts val="6500"/>
                </a:lnSpc>
              </a:pPr>
              <a:r>
                <a:rPr lang="en-US" sz="5000" dirty="0">
                  <a:solidFill>
                    <a:srgbClr val="EF5454"/>
                  </a:solidFill>
                  <a:latin typeface="Paytone One"/>
                </a:rPr>
                <a:t>GROUP OF ATTRIBUTES: </a:t>
              </a:r>
            </a:p>
          </p:txBody>
        </p:sp>
      </p:grpSp>
      <p:graphicFrame>
        <p:nvGraphicFramePr>
          <p:cNvPr id="14" name="Table 13">
            <a:extLst>
              <a:ext uri="{FF2B5EF4-FFF2-40B4-BE49-F238E27FC236}">
                <a16:creationId xmlns:a16="http://schemas.microsoft.com/office/drawing/2014/main" id="{32C00199-8016-697B-7E41-3CF49EF54011}"/>
              </a:ext>
            </a:extLst>
          </p:cNvPr>
          <p:cNvGraphicFramePr>
            <a:graphicFrameLocks noGrp="1"/>
          </p:cNvGraphicFramePr>
          <p:nvPr>
            <p:extLst>
              <p:ext uri="{D42A27DB-BD31-4B8C-83A1-F6EECF244321}">
                <p14:modId xmlns:p14="http://schemas.microsoft.com/office/powerpoint/2010/main" val="1597214494"/>
              </p:ext>
            </p:extLst>
          </p:nvPr>
        </p:nvGraphicFramePr>
        <p:xfrm>
          <a:off x="554138" y="2544714"/>
          <a:ext cx="16478302" cy="7345092"/>
        </p:xfrm>
        <a:graphic>
          <a:graphicData uri="http://schemas.openxmlformats.org/drawingml/2006/table">
            <a:tbl>
              <a:tblPr firstRow="1" firstCol="1" bandRow="1">
                <a:tableStyleId>{5202B0CA-FC54-4496-8BCA-5EF66A818D29}</a:tableStyleId>
              </a:tblPr>
              <a:tblGrid>
                <a:gridCol w="1908268">
                  <a:extLst>
                    <a:ext uri="{9D8B030D-6E8A-4147-A177-3AD203B41FA5}">
                      <a16:colId xmlns:a16="http://schemas.microsoft.com/office/drawing/2014/main" val="3571353723"/>
                    </a:ext>
                  </a:extLst>
                </a:gridCol>
                <a:gridCol w="4229713">
                  <a:extLst>
                    <a:ext uri="{9D8B030D-6E8A-4147-A177-3AD203B41FA5}">
                      <a16:colId xmlns:a16="http://schemas.microsoft.com/office/drawing/2014/main" val="3679544722"/>
                    </a:ext>
                  </a:extLst>
                </a:gridCol>
                <a:gridCol w="3869059">
                  <a:extLst>
                    <a:ext uri="{9D8B030D-6E8A-4147-A177-3AD203B41FA5}">
                      <a16:colId xmlns:a16="http://schemas.microsoft.com/office/drawing/2014/main" val="1244004173"/>
                    </a:ext>
                  </a:extLst>
                </a:gridCol>
                <a:gridCol w="3245900">
                  <a:extLst>
                    <a:ext uri="{9D8B030D-6E8A-4147-A177-3AD203B41FA5}">
                      <a16:colId xmlns:a16="http://schemas.microsoft.com/office/drawing/2014/main" val="1640133966"/>
                    </a:ext>
                  </a:extLst>
                </a:gridCol>
                <a:gridCol w="3225362">
                  <a:extLst>
                    <a:ext uri="{9D8B030D-6E8A-4147-A177-3AD203B41FA5}">
                      <a16:colId xmlns:a16="http://schemas.microsoft.com/office/drawing/2014/main" val="134160493"/>
                    </a:ext>
                  </a:extLst>
                </a:gridCol>
              </a:tblGrid>
              <a:tr h="338434">
                <a:tc>
                  <a:txBody>
                    <a:bodyPr/>
                    <a:lstStyle/>
                    <a:p>
                      <a:pPr algn="ctr">
                        <a:lnSpc>
                          <a:spcPct val="150000"/>
                        </a:lnSpc>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STT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Attribute</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600" dirty="0">
                          <a:solidFill>
                            <a:schemeClr val="bg1"/>
                          </a:solidFill>
                          <a:effectLst/>
                          <a:latin typeface="Times New Roman" panose="02020603050405020304" pitchFamily="18" charset="0"/>
                          <a:cs typeface="Times New Roman" panose="02020603050405020304" pitchFamily="18" charset="0"/>
                        </a:rPr>
                        <a:t>Attribute </a:t>
                      </a:r>
                      <a:r>
                        <a:rPr lang="en-US" sz="1600" dirty="0">
                          <a:solidFill>
                            <a:schemeClr val="bg1"/>
                          </a:solidFill>
                          <a:effectLst/>
                          <a:latin typeface="Times New Roman" panose="02020603050405020304" pitchFamily="18" charset="0"/>
                          <a:cs typeface="Times New Roman" panose="02020603050405020304" pitchFamily="18" charset="0"/>
                        </a:rPr>
                        <a:t>meaning</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600" dirty="0">
                          <a:solidFill>
                            <a:schemeClr val="bg1"/>
                          </a:solidFill>
                          <a:effectLst/>
                          <a:latin typeface="Times New Roman" panose="02020603050405020304" pitchFamily="18" charset="0"/>
                          <a:cs typeface="Times New Roman" panose="02020603050405020304" pitchFamily="18" charset="0"/>
                        </a:rPr>
                        <a:t>Attribute </a:t>
                      </a:r>
                      <a:r>
                        <a:rPr lang="en-US" sz="1600" dirty="0">
                          <a:solidFill>
                            <a:schemeClr val="bg1"/>
                          </a:solidFill>
                          <a:effectLst/>
                          <a:latin typeface="Times New Roman" panose="02020603050405020304" pitchFamily="18" charset="0"/>
                          <a:cs typeface="Times New Roman" panose="02020603050405020304" pitchFamily="18" charset="0"/>
                        </a:rPr>
                        <a:t>type</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Value of property</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500047972"/>
                  </a:ext>
                </a:extLst>
              </a:tr>
              <a:tr h="301725">
                <a:tc>
                  <a:txBody>
                    <a:bodyPr/>
                    <a:lstStyle/>
                    <a:p>
                      <a:pPr algn="ctr">
                        <a:lnSpc>
                          <a:spcPct val="150000"/>
                        </a:lnSpc>
                        <a:spcAft>
                          <a:spcPts val="800"/>
                        </a:spcAft>
                      </a:pPr>
                      <a:r>
                        <a:rPr lang="en-US" sz="1600" b="1"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ID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Customer's </a:t>
                      </a:r>
                      <a:r>
                        <a:rPr lang="vi-VN" sz="1600" b="0" dirty="0">
                          <a:effectLst/>
                          <a:latin typeface="Times New Roman" panose="02020603050405020304" pitchFamily="18" charset="0"/>
                          <a:ea typeface="Calibri" panose="020F0502020204030204" pitchFamily="34" charset="0"/>
                          <a:cs typeface="Times New Roman" panose="02020603050405020304" pitchFamily="18" charset="0"/>
                        </a:rPr>
                        <a:t>identify</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4158899"/>
                  </a:ext>
                </a:extLst>
              </a:tr>
              <a:tr h="273069">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Age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Age of customer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18-95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0394844"/>
                  </a:ext>
                </a:extLst>
              </a:tr>
              <a:tr h="1919053">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Job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Customer’s jobs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Blue collar, Management, Technician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 </a:t>
                      </a:r>
                      <a:r>
                        <a:rPr lang="en-US" sz="16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S</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ervices, Retired, Self-employed</a:t>
                      </a:r>
                      <a:r>
                        <a:rPr lang="en-US" sz="16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Entrepreneur, Unemployed, Housemaid</a:t>
                      </a:r>
                      <a:r>
                        <a:rPr lang="en-US" sz="16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Student, Unknown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2652400"/>
                  </a:ext>
                </a:extLst>
              </a:tr>
              <a:tr h="595072">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Marital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Marital status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Single, Married, Divorced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2735343"/>
                  </a:ext>
                </a:extLst>
              </a:tr>
              <a:tr h="815735">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Education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Education level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Primary, Secondary,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Seriary</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Unknown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057994"/>
                  </a:ext>
                </a:extLst>
              </a:tr>
              <a:tr h="664993">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Default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Has credit in default?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Binary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7013653"/>
                  </a:ext>
                </a:extLst>
              </a:tr>
              <a:tr h="664993">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Balance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Balance in bank account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-8019 to 102127</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4218198"/>
                  </a:ext>
                </a:extLst>
              </a:tr>
              <a:tr h="664993">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Housing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Has housing loan?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Binary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4150030"/>
                  </a:ext>
                </a:extLst>
              </a:tr>
              <a:tr h="664993">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Has personal loan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Binary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896617"/>
                  </a:ext>
                </a:extLst>
              </a:tr>
            </a:tbl>
          </a:graphicData>
        </a:graphic>
      </p:graphicFrame>
      <p:pic>
        <p:nvPicPr>
          <p:cNvPr id="13" name="Picture 11">
            <a:extLst>
              <a:ext uri="{FF2B5EF4-FFF2-40B4-BE49-F238E27FC236}">
                <a16:creationId xmlns:a16="http://schemas.microsoft.com/office/drawing/2014/main" id="{B458A6CA-E1DC-D2C4-8DB1-3440252444B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045722" y="684635"/>
            <a:ext cx="1041470" cy="1272908"/>
          </a:xfrm>
          <a:prstGeom prst="rect">
            <a:avLst/>
          </a:prstGeom>
        </p:spPr>
      </p:pic>
      <p:sp>
        <p:nvSpPr>
          <p:cNvPr id="15" name="TextBox 12">
            <a:extLst>
              <a:ext uri="{FF2B5EF4-FFF2-40B4-BE49-F238E27FC236}">
                <a16:creationId xmlns:a16="http://schemas.microsoft.com/office/drawing/2014/main" id="{0F41F2BC-ACD5-AFDD-12E1-A2D75E957CA6}"/>
              </a:ext>
            </a:extLst>
          </p:cNvPr>
          <p:cNvSpPr txBox="1"/>
          <p:nvPr/>
        </p:nvSpPr>
        <p:spPr>
          <a:xfrm>
            <a:off x="16021382" y="773455"/>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grpSp>
        <p:nvGrpSpPr>
          <p:cNvPr id="8" name="Group 8"/>
          <p:cNvGrpSpPr/>
          <p:nvPr/>
        </p:nvGrpSpPr>
        <p:grpSpPr>
          <a:xfrm>
            <a:off x="1728370" y="671805"/>
            <a:ext cx="14129839" cy="2354101"/>
            <a:chOff x="0" y="-21593"/>
            <a:chExt cx="18839785" cy="3138801"/>
          </a:xfrm>
        </p:grpSpPr>
        <p:sp>
          <p:nvSpPr>
            <p:cNvPr id="9" name="TextBox 9"/>
            <p:cNvSpPr txBox="1"/>
            <p:nvPr/>
          </p:nvSpPr>
          <p:spPr>
            <a:xfrm>
              <a:off x="0" y="2359125"/>
              <a:ext cx="18839785" cy="758083"/>
            </a:xfrm>
            <a:prstGeom prst="rect">
              <a:avLst/>
            </a:prstGeom>
          </p:spPr>
          <p:txBody>
            <a:bodyPr lIns="0" tIns="0" rIns="0" bIns="0" rtlCol="0" anchor="t">
              <a:spAutoFit/>
            </a:bodyPr>
            <a:lstStyle/>
            <a:p>
              <a:pPr algn="ctr">
                <a:lnSpc>
                  <a:spcPts val="4832"/>
                </a:lnSpc>
              </a:pPr>
              <a:endParaRPr/>
            </a:p>
          </p:txBody>
        </p:sp>
        <p:sp>
          <p:nvSpPr>
            <p:cNvPr id="10" name="TextBox 10"/>
            <p:cNvSpPr txBox="1"/>
            <p:nvPr/>
          </p:nvSpPr>
          <p:spPr>
            <a:xfrm>
              <a:off x="0" y="-21593"/>
              <a:ext cx="18839785" cy="1041568"/>
            </a:xfrm>
            <a:prstGeom prst="rect">
              <a:avLst/>
            </a:prstGeom>
          </p:spPr>
          <p:txBody>
            <a:bodyPr lIns="0" tIns="0" rIns="0" bIns="0" rtlCol="0" anchor="t">
              <a:spAutoFit/>
            </a:bodyPr>
            <a:lstStyle/>
            <a:p>
              <a:pPr algn="ctr">
                <a:lnSpc>
                  <a:spcPts val="6500"/>
                </a:lnSpc>
              </a:pPr>
              <a:r>
                <a:rPr lang="en-US" sz="5000" dirty="0">
                  <a:solidFill>
                    <a:srgbClr val="EF5454"/>
                  </a:solidFill>
                  <a:latin typeface="Paytone One"/>
                </a:rPr>
                <a:t>GROUP OF ATTRIBUTES: </a:t>
              </a:r>
            </a:p>
          </p:txBody>
        </p:sp>
      </p:grpSp>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5873970" y="622595"/>
            <a:ext cx="1041470" cy="1272908"/>
          </a:xfrm>
          <a:prstGeom prst="rect">
            <a:avLst/>
          </a:prstGeom>
        </p:spPr>
      </p:pic>
      <p:sp>
        <p:nvSpPr>
          <p:cNvPr id="12" name="TextBox 12"/>
          <p:cNvSpPr txBox="1"/>
          <p:nvPr/>
        </p:nvSpPr>
        <p:spPr>
          <a:xfrm>
            <a:off x="15782870" y="609765"/>
            <a:ext cx="1223670"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12</a:t>
            </a:r>
          </a:p>
        </p:txBody>
      </p:sp>
      <p:graphicFrame>
        <p:nvGraphicFramePr>
          <p:cNvPr id="13" name="Table 12">
            <a:extLst>
              <a:ext uri="{FF2B5EF4-FFF2-40B4-BE49-F238E27FC236}">
                <a16:creationId xmlns:a16="http://schemas.microsoft.com/office/drawing/2014/main" id="{9859EBC7-89CA-2521-4DDE-4AAE2C1AD65D}"/>
              </a:ext>
            </a:extLst>
          </p:cNvPr>
          <p:cNvGraphicFramePr>
            <a:graphicFrameLocks noGrp="1"/>
          </p:cNvGraphicFramePr>
          <p:nvPr>
            <p:extLst>
              <p:ext uri="{D42A27DB-BD31-4B8C-83A1-F6EECF244321}">
                <p14:modId xmlns:p14="http://schemas.microsoft.com/office/powerpoint/2010/main" val="2333509487"/>
              </p:ext>
            </p:extLst>
          </p:nvPr>
        </p:nvGraphicFramePr>
        <p:xfrm>
          <a:off x="464606" y="2400088"/>
          <a:ext cx="16604192" cy="7466965"/>
        </p:xfrm>
        <a:graphic>
          <a:graphicData uri="http://schemas.openxmlformats.org/drawingml/2006/table">
            <a:tbl>
              <a:tblPr firstRow="1" firstCol="1" bandRow="1">
                <a:tableStyleId>{5202B0CA-FC54-4496-8BCA-5EF66A818D29}</a:tableStyleId>
              </a:tblPr>
              <a:tblGrid>
                <a:gridCol w="1922849">
                  <a:extLst>
                    <a:ext uri="{9D8B030D-6E8A-4147-A177-3AD203B41FA5}">
                      <a16:colId xmlns:a16="http://schemas.microsoft.com/office/drawing/2014/main" val="4074819090"/>
                    </a:ext>
                  </a:extLst>
                </a:gridCol>
                <a:gridCol w="4262029">
                  <a:extLst>
                    <a:ext uri="{9D8B030D-6E8A-4147-A177-3AD203B41FA5}">
                      <a16:colId xmlns:a16="http://schemas.microsoft.com/office/drawing/2014/main" val="662257773"/>
                    </a:ext>
                  </a:extLst>
                </a:gridCol>
                <a:gridCol w="3898613">
                  <a:extLst>
                    <a:ext uri="{9D8B030D-6E8A-4147-A177-3AD203B41FA5}">
                      <a16:colId xmlns:a16="http://schemas.microsoft.com/office/drawing/2014/main" val="2540013877"/>
                    </a:ext>
                  </a:extLst>
                </a:gridCol>
                <a:gridCol w="2491727">
                  <a:extLst>
                    <a:ext uri="{9D8B030D-6E8A-4147-A177-3AD203B41FA5}">
                      <a16:colId xmlns:a16="http://schemas.microsoft.com/office/drawing/2014/main" val="1047296235"/>
                    </a:ext>
                  </a:extLst>
                </a:gridCol>
                <a:gridCol w="4028974">
                  <a:extLst>
                    <a:ext uri="{9D8B030D-6E8A-4147-A177-3AD203B41FA5}">
                      <a16:colId xmlns:a16="http://schemas.microsoft.com/office/drawing/2014/main" val="4041472776"/>
                    </a:ext>
                  </a:extLst>
                </a:gridCol>
              </a:tblGrid>
              <a:tr h="886838">
                <a:tc>
                  <a:txBody>
                    <a:bodyPr/>
                    <a:lstStyle/>
                    <a:p>
                      <a:pPr algn="ctr">
                        <a:lnSpc>
                          <a:spcPct val="150000"/>
                        </a:lnSpc>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STT</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Attribute</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600" dirty="0">
                          <a:solidFill>
                            <a:schemeClr val="bg1"/>
                          </a:solidFill>
                          <a:effectLst/>
                          <a:latin typeface="Times New Roman" panose="02020603050405020304" pitchFamily="18" charset="0"/>
                          <a:cs typeface="Times New Roman" panose="02020603050405020304" pitchFamily="18" charset="0"/>
                        </a:rPr>
                        <a:t>Attribute </a:t>
                      </a:r>
                      <a:r>
                        <a:rPr lang="en-US" sz="1600" dirty="0">
                          <a:solidFill>
                            <a:schemeClr val="bg1"/>
                          </a:solidFill>
                          <a:effectLst/>
                          <a:latin typeface="Times New Roman" panose="02020603050405020304" pitchFamily="18" charset="0"/>
                          <a:cs typeface="Times New Roman" panose="02020603050405020304" pitchFamily="18" charset="0"/>
                        </a:rPr>
                        <a:t>meaning</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vi-VN" sz="1600" dirty="0">
                          <a:solidFill>
                            <a:schemeClr val="bg1"/>
                          </a:solidFill>
                          <a:effectLst/>
                          <a:latin typeface="Times New Roman" panose="02020603050405020304" pitchFamily="18" charset="0"/>
                          <a:cs typeface="Times New Roman" panose="02020603050405020304" pitchFamily="18" charset="0"/>
                        </a:rPr>
                        <a:t>Attribute </a:t>
                      </a:r>
                      <a:r>
                        <a:rPr lang="en-US" sz="1600" dirty="0">
                          <a:solidFill>
                            <a:schemeClr val="bg1"/>
                          </a:solidFill>
                          <a:effectLst/>
                          <a:latin typeface="Times New Roman" panose="02020603050405020304" pitchFamily="18" charset="0"/>
                          <a:cs typeface="Times New Roman" panose="02020603050405020304" pitchFamily="18" charset="0"/>
                        </a:rPr>
                        <a:t>type</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dirty="0">
                          <a:solidFill>
                            <a:schemeClr val="bg1"/>
                          </a:solidFill>
                          <a:effectLst/>
                          <a:latin typeface="Times New Roman" panose="02020603050405020304" pitchFamily="18" charset="0"/>
                          <a:cs typeface="Times New Roman" panose="02020603050405020304" pitchFamily="18" charset="0"/>
                        </a:rPr>
                        <a:t>Value of property</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4500" marR="145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24610888"/>
                  </a:ext>
                </a:extLst>
              </a:tr>
              <a:tr h="1187433">
                <a:tc>
                  <a:txBody>
                    <a:bodyPr/>
                    <a:lstStyle/>
                    <a:p>
                      <a:pPr algn="ctr">
                        <a:lnSpc>
                          <a:spcPct val="150000"/>
                        </a:lnSpc>
                        <a:spcAft>
                          <a:spcPts val="800"/>
                        </a:spcAft>
                      </a:pPr>
                      <a:r>
                        <a:rPr lang="en-US" sz="1600" b="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6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Contact</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Contact communication type</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a:t>
                      </a: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US" sz="16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Telephone</a:t>
                      </a:r>
                      <a:r>
                        <a:rPr lang="en-US" sz="1600" b="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6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Cellular,</a:t>
                      </a:r>
                      <a:r>
                        <a:rPr lang="en-US" sz="1600" b="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Unknown</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71932"/>
                  </a:ext>
                </a:extLst>
              </a:tr>
              <a:tr h="419274">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Day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Last contact date of the month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1 to 31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767563"/>
                  </a:ext>
                </a:extLst>
              </a:tr>
              <a:tr h="467062">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Month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Last contact month of year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a:t>
                      </a: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1 to 12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4791012"/>
                  </a:ext>
                </a:extLst>
              </a:tr>
              <a:tr h="419274">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Duration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Last contact duration, in second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0 to 4918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847692"/>
                  </a:ext>
                </a:extLst>
              </a:tr>
              <a:tr h="964828">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Campaign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contacts performed during this campaign and for this client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1 to 63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63979"/>
                  </a:ext>
                </a:extLst>
              </a:tr>
              <a:tr h="995428">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Pdays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day that passed by after the client was last contacted from a previous campaign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-1 to 536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848817"/>
                  </a:ext>
                </a:extLst>
              </a:tr>
              <a:tr h="649818">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Previous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Number of contacts performed before this campaogn and for this client.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331860"/>
                  </a:ext>
                </a:extLst>
              </a:tr>
              <a:tr h="649818">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Poutcome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Outcome of the previous marketing campaign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405334"/>
                  </a:ext>
                </a:extLst>
              </a:tr>
              <a:tr h="745821">
                <a:tc>
                  <a:txBody>
                    <a:bodyPr/>
                    <a:lstStyle/>
                    <a:p>
                      <a:pPr algn="ctr">
                        <a:lnSpc>
                          <a:spcPct val="150000"/>
                        </a:lnSpc>
                        <a:spcAft>
                          <a:spcPts val="800"/>
                        </a:spcAft>
                      </a:pPr>
                      <a:r>
                        <a:rPr lang="en-US" sz="16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18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50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Has the client subscribled a term deposit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Binary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09623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0800000">
            <a:off x="7859555" y="-1934042"/>
            <a:ext cx="10589190" cy="2488460"/>
          </a:xfrm>
          <a:prstGeom prst="rect">
            <a:avLst/>
          </a:prstGeom>
        </p:spPr>
      </p:pic>
      <p:pic>
        <p:nvPicPr>
          <p:cNvPr id="4" name="Picture 4"/>
          <p:cNvPicPr>
            <a:picLocks noChangeAspect="1"/>
          </p:cNvPicPr>
          <p:nvPr/>
        </p:nvPicPr>
        <p:blipFill>
          <a:blip r:embed="rId4"/>
          <a:srcRect/>
          <a:stretch>
            <a:fillRect/>
          </a:stretch>
        </p:blipFill>
        <p:spPr>
          <a:xfrm rot="-3637842">
            <a:off x="-2540951" y="6098108"/>
            <a:ext cx="6737570" cy="7283860"/>
          </a:xfrm>
          <a:prstGeom prst="rect">
            <a:avLst/>
          </a:prstGeom>
        </p:spPr>
      </p:pic>
      <p:pic>
        <p:nvPicPr>
          <p:cNvPr id="5" name="Picture 5"/>
          <p:cNvPicPr>
            <a:picLocks noChangeAspect="1"/>
          </p:cNvPicPr>
          <p:nvPr/>
        </p:nvPicPr>
        <p:blipFill>
          <a:blip r:embed="rId5"/>
          <a:srcRect/>
          <a:stretch>
            <a:fillRect/>
          </a:stretch>
        </p:blipFill>
        <p:spPr>
          <a:xfrm rot="6895591">
            <a:off x="-1842708" y="-1178800"/>
            <a:ext cx="3996717" cy="4620482"/>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81400" y="1897941"/>
            <a:ext cx="949406" cy="949406"/>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581400" y="4387267"/>
            <a:ext cx="950188" cy="950188"/>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938968" y="1983088"/>
            <a:ext cx="950188" cy="950188"/>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988240" y="4356634"/>
            <a:ext cx="951003" cy="951003"/>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710526" y="7443996"/>
            <a:ext cx="950188" cy="950188"/>
          </a:xfrm>
          <a:prstGeom prst="rect">
            <a:avLst/>
          </a:prstGeom>
        </p:spPr>
      </p:pic>
      <p:sp>
        <p:nvSpPr>
          <p:cNvPr id="14" name="TextBox 14"/>
          <p:cNvSpPr txBox="1"/>
          <p:nvPr/>
        </p:nvSpPr>
        <p:spPr>
          <a:xfrm>
            <a:off x="11773697" y="5418313"/>
            <a:ext cx="5543252" cy="2025683"/>
          </a:xfrm>
          <a:prstGeom prst="rect">
            <a:avLst/>
          </a:prstGeom>
        </p:spPr>
        <p:txBody>
          <a:bodyPr lIns="0" tIns="0" rIns="0" bIns="0" rtlCol="0" anchor="t">
            <a:spAutoFit/>
          </a:bodyPr>
          <a:lstStyle/>
          <a:p>
            <a:pPr>
              <a:lnSpc>
                <a:spcPts val="5446"/>
              </a:lnSpc>
            </a:pPr>
            <a:r>
              <a:rPr lang="en-US" sz="3890" b="1" dirty="0">
                <a:solidFill>
                  <a:srgbClr val="000000"/>
                </a:solidFill>
                <a:latin typeface="DejaVu Serif"/>
              </a:rPr>
              <a:t>BUILD AN APPLICATION AND DEMO</a:t>
            </a:r>
          </a:p>
        </p:txBody>
      </p:sp>
      <p:sp>
        <p:nvSpPr>
          <p:cNvPr id="15" name="TextBox 15"/>
          <p:cNvSpPr txBox="1"/>
          <p:nvPr/>
        </p:nvSpPr>
        <p:spPr>
          <a:xfrm>
            <a:off x="3499176" y="5630562"/>
            <a:ext cx="4998675" cy="1333185"/>
          </a:xfrm>
          <a:prstGeom prst="rect">
            <a:avLst/>
          </a:prstGeom>
        </p:spPr>
        <p:txBody>
          <a:bodyPr wrap="square" lIns="0" tIns="0" rIns="0" bIns="0" rtlCol="0" anchor="t">
            <a:spAutoFit/>
          </a:bodyPr>
          <a:lstStyle/>
          <a:p>
            <a:pPr>
              <a:lnSpc>
                <a:spcPts val="5446"/>
              </a:lnSpc>
            </a:pPr>
            <a:r>
              <a:rPr lang="en-US" sz="3890" b="1" dirty="0">
                <a:solidFill>
                  <a:srgbClr val="000000"/>
                </a:solidFill>
                <a:latin typeface="DejaVu Serif"/>
              </a:rPr>
              <a:t>DATA PREPROCESSING</a:t>
            </a:r>
          </a:p>
        </p:txBody>
      </p:sp>
      <p:sp>
        <p:nvSpPr>
          <p:cNvPr id="17" name="TextBox 17"/>
          <p:cNvSpPr txBox="1"/>
          <p:nvPr/>
        </p:nvSpPr>
        <p:spPr>
          <a:xfrm>
            <a:off x="11856666" y="2967824"/>
            <a:ext cx="4450407" cy="1333185"/>
          </a:xfrm>
          <a:prstGeom prst="rect">
            <a:avLst/>
          </a:prstGeom>
        </p:spPr>
        <p:txBody>
          <a:bodyPr lIns="0" tIns="0" rIns="0" bIns="0" rtlCol="0" anchor="t">
            <a:spAutoFit/>
          </a:bodyPr>
          <a:lstStyle/>
          <a:p>
            <a:pPr>
              <a:lnSpc>
                <a:spcPts val="5446"/>
              </a:lnSpc>
            </a:pPr>
            <a:r>
              <a:rPr lang="en-US" sz="3890" b="1" dirty="0">
                <a:solidFill>
                  <a:srgbClr val="000000"/>
                </a:solidFill>
                <a:latin typeface="DejaVu Serif"/>
              </a:rPr>
              <a:t>ALGORITHM MODELS</a:t>
            </a:r>
          </a:p>
        </p:txBody>
      </p:sp>
      <p:sp>
        <p:nvSpPr>
          <p:cNvPr id="18" name="TextBox 18"/>
          <p:cNvSpPr txBox="1"/>
          <p:nvPr/>
        </p:nvSpPr>
        <p:spPr>
          <a:xfrm>
            <a:off x="8468357" y="8622043"/>
            <a:ext cx="3855972" cy="640688"/>
          </a:xfrm>
          <a:prstGeom prst="rect">
            <a:avLst/>
          </a:prstGeom>
        </p:spPr>
        <p:txBody>
          <a:bodyPr wrap="square" lIns="0" tIns="0" rIns="0" bIns="0" rtlCol="0" anchor="t">
            <a:spAutoFit/>
          </a:bodyPr>
          <a:lstStyle/>
          <a:p>
            <a:pPr algn="ctr">
              <a:lnSpc>
                <a:spcPts val="5446"/>
              </a:lnSpc>
            </a:pPr>
            <a:r>
              <a:rPr lang="en-US" sz="3890" b="1" dirty="0">
                <a:solidFill>
                  <a:srgbClr val="000000"/>
                </a:solidFill>
                <a:latin typeface="DejaVu Serif"/>
              </a:rPr>
              <a:t>CONCLUSION</a:t>
            </a:r>
          </a:p>
        </p:txBody>
      </p:sp>
      <p:sp>
        <p:nvSpPr>
          <p:cNvPr id="101" name="Google Shape;424;p35">
            <a:extLst>
              <a:ext uri="{FF2B5EF4-FFF2-40B4-BE49-F238E27FC236}">
                <a16:creationId xmlns:a16="http://schemas.microsoft.com/office/drawing/2014/main" id="{7C6BA2B7-06C4-FC6F-0DD4-9CBBFAEF3E26}"/>
              </a:ext>
            </a:extLst>
          </p:cNvPr>
          <p:cNvSpPr txBox="1">
            <a:spLocks/>
          </p:cNvSpPr>
          <p:nvPr/>
        </p:nvSpPr>
        <p:spPr>
          <a:xfrm>
            <a:off x="3340115" y="3217554"/>
            <a:ext cx="4404408" cy="9642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lang="en-US" sz="3890" b="1" dirty="0">
                <a:solidFill>
                  <a:srgbClr val="000000"/>
                </a:solidFill>
                <a:latin typeface="DejaVu Serif"/>
                <a:ea typeface="+mn-ea"/>
                <a:cs typeface="+mn-cs"/>
              </a:rPr>
              <a:t>TOPIC OVERVIEW</a:t>
            </a:r>
          </a:p>
        </p:txBody>
      </p:sp>
      <p:grpSp>
        <p:nvGrpSpPr>
          <p:cNvPr id="109" name="Google Shape;436;p35">
            <a:extLst>
              <a:ext uri="{FF2B5EF4-FFF2-40B4-BE49-F238E27FC236}">
                <a16:creationId xmlns:a16="http://schemas.microsoft.com/office/drawing/2014/main" id="{6CCEE48B-37DA-FC8D-1E1A-086AE0736BB0}"/>
              </a:ext>
            </a:extLst>
          </p:cNvPr>
          <p:cNvGrpSpPr/>
          <p:nvPr/>
        </p:nvGrpSpPr>
        <p:grpSpPr>
          <a:xfrm>
            <a:off x="5087851" y="4545102"/>
            <a:ext cx="1572294" cy="1333185"/>
            <a:chOff x="4648200" y="1333322"/>
            <a:chExt cx="1261398" cy="876656"/>
          </a:xfrm>
        </p:grpSpPr>
        <p:sp>
          <p:nvSpPr>
            <p:cNvPr id="110" name="Google Shape;437;p35" descr="Slidesgo" title="Background">
              <a:extLst>
                <a:ext uri="{FF2B5EF4-FFF2-40B4-BE49-F238E27FC236}">
                  <a16:creationId xmlns:a16="http://schemas.microsoft.com/office/drawing/2014/main" id="{91F2302F-E1FE-9CA5-D26E-0FFAF66C1B06}"/>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nvGrpSpPr>
            <p:cNvPr id="111" name="Google Shape;438;p35">
              <a:extLst>
                <a:ext uri="{FF2B5EF4-FFF2-40B4-BE49-F238E27FC236}">
                  <a16:creationId xmlns:a16="http://schemas.microsoft.com/office/drawing/2014/main" id="{9B82F46C-A200-65C2-90B5-BCFF3DD2961B}"/>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301C9F38-8EEB-A332-6D0C-F71428FFC488}"/>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3" name="Google Shape;440;p35">
                <a:extLst>
                  <a:ext uri="{FF2B5EF4-FFF2-40B4-BE49-F238E27FC236}">
                    <a16:creationId xmlns:a16="http://schemas.microsoft.com/office/drawing/2014/main" id="{E9C850FD-84C1-A109-A7C2-4C9863553EA5}"/>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4" name="Google Shape;441;p35">
                <a:extLst>
                  <a:ext uri="{FF2B5EF4-FFF2-40B4-BE49-F238E27FC236}">
                    <a16:creationId xmlns:a16="http://schemas.microsoft.com/office/drawing/2014/main" id="{FF9E45DD-513E-9A80-66EF-D3E8D5E047CA}"/>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a:defRPr/>
                </a:pPr>
                <a:endParaRPr kern="0" dirty="0">
                  <a:solidFill>
                    <a:sysClr val="windowText" lastClr="000000"/>
                  </a:solidFill>
                  <a:latin typeface="Arial"/>
                  <a:cs typeface="Arial"/>
                  <a:sym typeface="Arial"/>
                </a:endParaRPr>
              </a:p>
            </p:txBody>
          </p:sp>
          <p:sp>
            <p:nvSpPr>
              <p:cNvPr id="115" name="Google Shape;442;p35">
                <a:extLst>
                  <a:ext uri="{FF2B5EF4-FFF2-40B4-BE49-F238E27FC236}">
                    <a16:creationId xmlns:a16="http://schemas.microsoft.com/office/drawing/2014/main" id="{AF3505F4-F604-FBA6-AD03-9ABFA3211577}"/>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6" name="Google Shape;443;p35">
                <a:extLst>
                  <a:ext uri="{FF2B5EF4-FFF2-40B4-BE49-F238E27FC236}">
                    <a16:creationId xmlns:a16="http://schemas.microsoft.com/office/drawing/2014/main" id="{00583D58-68C6-054E-924A-ECCF5896DEC6}"/>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7" name="Google Shape;444;p35">
                <a:extLst>
                  <a:ext uri="{FF2B5EF4-FFF2-40B4-BE49-F238E27FC236}">
                    <a16:creationId xmlns:a16="http://schemas.microsoft.com/office/drawing/2014/main" id="{2EDDD621-7E92-57E4-D581-2E71CB253EF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8" name="Google Shape;445;p35">
                <a:extLst>
                  <a:ext uri="{FF2B5EF4-FFF2-40B4-BE49-F238E27FC236}">
                    <a16:creationId xmlns:a16="http://schemas.microsoft.com/office/drawing/2014/main" id="{72BF9ADE-01E1-4F79-7692-75730E7DC102}"/>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9" name="Google Shape;446;p35">
                <a:extLst>
                  <a:ext uri="{FF2B5EF4-FFF2-40B4-BE49-F238E27FC236}">
                    <a16:creationId xmlns:a16="http://schemas.microsoft.com/office/drawing/2014/main" id="{37F8A6B4-D23E-B9CC-D500-69FE7ED97836}"/>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0" name="Google Shape;447;p35">
                <a:extLst>
                  <a:ext uri="{FF2B5EF4-FFF2-40B4-BE49-F238E27FC236}">
                    <a16:creationId xmlns:a16="http://schemas.microsoft.com/office/drawing/2014/main" id="{0383A39E-9406-E488-B62D-17EB0D9F6AE2}"/>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1" name="Google Shape;448;p35">
                <a:extLst>
                  <a:ext uri="{FF2B5EF4-FFF2-40B4-BE49-F238E27FC236}">
                    <a16:creationId xmlns:a16="http://schemas.microsoft.com/office/drawing/2014/main" id="{23CD67E3-1075-16B2-F05F-7726BCF14BF8}"/>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grpSp>
      <p:grpSp>
        <p:nvGrpSpPr>
          <p:cNvPr id="122" name="Google Shape;12747;p109">
            <a:extLst>
              <a:ext uri="{FF2B5EF4-FFF2-40B4-BE49-F238E27FC236}">
                <a16:creationId xmlns:a16="http://schemas.microsoft.com/office/drawing/2014/main" id="{EBB96994-D2E7-156C-3DC1-7C17F6046B92}"/>
              </a:ext>
            </a:extLst>
          </p:cNvPr>
          <p:cNvGrpSpPr/>
          <p:nvPr/>
        </p:nvGrpSpPr>
        <p:grpSpPr>
          <a:xfrm>
            <a:off x="5074706" y="1856549"/>
            <a:ext cx="1411153" cy="1315012"/>
            <a:chOff x="1341612" y="3340055"/>
            <a:chExt cx="259399" cy="370524"/>
          </a:xfrm>
        </p:grpSpPr>
        <p:sp>
          <p:nvSpPr>
            <p:cNvPr id="123" name="Google Shape;12748;p109">
              <a:extLst>
                <a:ext uri="{FF2B5EF4-FFF2-40B4-BE49-F238E27FC236}">
                  <a16:creationId xmlns:a16="http://schemas.microsoft.com/office/drawing/2014/main" id="{9F4EB5FC-A3F7-23E2-64C7-D4D5F3D390F1}"/>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4" name="Google Shape;12749;p109">
              <a:extLst>
                <a:ext uri="{FF2B5EF4-FFF2-40B4-BE49-F238E27FC236}">
                  <a16:creationId xmlns:a16="http://schemas.microsoft.com/office/drawing/2014/main" id="{A37BDA12-400B-4DB7-FF2C-3A42C54C219C}"/>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5" name="Google Shape;12750;p109">
              <a:extLst>
                <a:ext uri="{FF2B5EF4-FFF2-40B4-BE49-F238E27FC236}">
                  <a16:creationId xmlns:a16="http://schemas.microsoft.com/office/drawing/2014/main" id="{4BCF873E-7EF0-D897-DB3B-907C29CAB76F}"/>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6" name="Google Shape;12751;p109">
              <a:extLst>
                <a:ext uri="{FF2B5EF4-FFF2-40B4-BE49-F238E27FC236}">
                  <a16:creationId xmlns:a16="http://schemas.microsoft.com/office/drawing/2014/main" id="{6CCA234D-9B3F-C304-2A49-5ACC25C37E09}"/>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7" name="Google Shape;12752;p109">
              <a:extLst>
                <a:ext uri="{FF2B5EF4-FFF2-40B4-BE49-F238E27FC236}">
                  <a16:creationId xmlns:a16="http://schemas.microsoft.com/office/drawing/2014/main" id="{64FD1350-7509-4636-B6CD-853CD1944A8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8" name="Google Shape;12753;p109">
              <a:extLst>
                <a:ext uri="{FF2B5EF4-FFF2-40B4-BE49-F238E27FC236}">
                  <a16:creationId xmlns:a16="http://schemas.microsoft.com/office/drawing/2014/main" id="{4ADCB222-0EF1-8EA8-CCD4-CBE405B7EED5}"/>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9" name="Google Shape;12754;p109">
              <a:extLst>
                <a:ext uri="{FF2B5EF4-FFF2-40B4-BE49-F238E27FC236}">
                  <a16:creationId xmlns:a16="http://schemas.microsoft.com/office/drawing/2014/main" id="{576B1078-252A-FB4F-9171-6187248C391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0" name="Google Shape;12755;p109">
              <a:extLst>
                <a:ext uri="{FF2B5EF4-FFF2-40B4-BE49-F238E27FC236}">
                  <a16:creationId xmlns:a16="http://schemas.microsoft.com/office/drawing/2014/main" id="{4DACB071-0914-6477-1388-1347C4C6084C}"/>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1" name="Google Shape;12756;p109">
              <a:extLst>
                <a:ext uri="{FF2B5EF4-FFF2-40B4-BE49-F238E27FC236}">
                  <a16:creationId xmlns:a16="http://schemas.microsoft.com/office/drawing/2014/main" id="{A04EDFFF-A5B8-1F39-0FEA-7BC3EE9217C3}"/>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2" name="Google Shape;12757;p109">
              <a:extLst>
                <a:ext uri="{FF2B5EF4-FFF2-40B4-BE49-F238E27FC236}">
                  <a16:creationId xmlns:a16="http://schemas.microsoft.com/office/drawing/2014/main" id="{78DEEB81-3F53-26AB-AE17-E41AE01A4641}"/>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3" name="Google Shape;12758;p109">
              <a:extLst>
                <a:ext uri="{FF2B5EF4-FFF2-40B4-BE49-F238E27FC236}">
                  <a16:creationId xmlns:a16="http://schemas.microsoft.com/office/drawing/2014/main" id="{CA1B47B2-A44C-2B8A-C89B-D93FAABF6C54}"/>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4" name="Google Shape;12759;p109">
              <a:extLst>
                <a:ext uri="{FF2B5EF4-FFF2-40B4-BE49-F238E27FC236}">
                  <a16:creationId xmlns:a16="http://schemas.microsoft.com/office/drawing/2014/main" id="{C7886C88-313B-D81A-F0CB-DCA24D0A1BDD}"/>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5" name="Google Shape;12760;p109">
              <a:extLst>
                <a:ext uri="{FF2B5EF4-FFF2-40B4-BE49-F238E27FC236}">
                  <a16:creationId xmlns:a16="http://schemas.microsoft.com/office/drawing/2014/main" id="{C24DDB85-10DA-D759-DB02-C5AD5893AC47}"/>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6" name="Google Shape;12761;p109">
              <a:extLst>
                <a:ext uri="{FF2B5EF4-FFF2-40B4-BE49-F238E27FC236}">
                  <a16:creationId xmlns:a16="http://schemas.microsoft.com/office/drawing/2014/main" id="{00A6A896-0E4A-C3D5-C3E7-BE440AC6A7EE}"/>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7" name="Google Shape;12762;p109">
              <a:extLst>
                <a:ext uri="{FF2B5EF4-FFF2-40B4-BE49-F238E27FC236}">
                  <a16:creationId xmlns:a16="http://schemas.microsoft.com/office/drawing/2014/main" id="{8EA99F44-9E61-FD2D-F485-E8AC01307E0F}"/>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8" name="Google Shape;12763;p109">
              <a:extLst>
                <a:ext uri="{FF2B5EF4-FFF2-40B4-BE49-F238E27FC236}">
                  <a16:creationId xmlns:a16="http://schemas.microsoft.com/office/drawing/2014/main" id="{491C01A9-C6D5-7DDC-7865-80D90FE15BC6}"/>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9" name="Google Shape;12764;p109">
              <a:extLst>
                <a:ext uri="{FF2B5EF4-FFF2-40B4-BE49-F238E27FC236}">
                  <a16:creationId xmlns:a16="http://schemas.microsoft.com/office/drawing/2014/main" id="{1507763D-15D5-1F51-BE15-7866CD71B984}"/>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40" name="Google Shape;12765;p109">
              <a:extLst>
                <a:ext uri="{FF2B5EF4-FFF2-40B4-BE49-F238E27FC236}">
                  <a16:creationId xmlns:a16="http://schemas.microsoft.com/office/drawing/2014/main" id="{60E65580-66A6-9AD1-A1D0-A3EFC2FA2696}"/>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pic>
        <p:nvPicPr>
          <p:cNvPr id="141" name="Picture 140" descr="Icon&#10;&#10;Description automatically generated">
            <a:extLst>
              <a:ext uri="{FF2B5EF4-FFF2-40B4-BE49-F238E27FC236}">
                <a16:creationId xmlns:a16="http://schemas.microsoft.com/office/drawing/2014/main" id="{A2BA7DCF-6707-5350-C315-8D756D99049D}"/>
              </a:ext>
            </a:extLst>
          </p:cNvPr>
          <p:cNvPicPr>
            <a:picLocks noChangeAspect="1"/>
          </p:cNvPicPr>
          <p:nvPr/>
        </p:nvPicPr>
        <p:blipFill>
          <a:blip r:embed="rId16"/>
          <a:stretch>
            <a:fillRect/>
          </a:stretch>
        </p:blipFill>
        <p:spPr>
          <a:xfrm>
            <a:off x="14571918" y="4517574"/>
            <a:ext cx="1572294" cy="1572294"/>
          </a:xfrm>
          <a:prstGeom prst="rect">
            <a:avLst/>
          </a:prstGeom>
        </p:spPr>
      </p:pic>
      <p:pic>
        <p:nvPicPr>
          <p:cNvPr id="142" name="Picture 141" descr="Shape&#10;&#10;Description automatically generated with low confidence">
            <a:extLst>
              <a:ext uri="{FF2B5EF4-FFF2-40B4-BE49-F238E27FC236}">
                <a16:creationId xmlns:a16="http://schemas.microsoft.com/office/drawing/2014/main" id="{C7291D20-3D4C-D1ED-C198-E7DC30DEDD42}"/>
              </a:ext>
            </a:extLst>
          </p:cNvPr>
          <p:cNvPicPr>
            <a:picLocks noChangeAspect="1"/>
          </p:cNvPicPr>
          <p:nvPr/>
        </p:nvPicPr>
        <p:blipFill>
          <a:blip r:embed="rId17"/>
          <a:stretch>
            <a:fillRect/>
          </a:stretch>
        </p:blipFill>
        <p:spPr>
          <a:xfrm>
            <a:off x="13427733" y="1490848"/>
            <a:ext cx="1440563" cy="1440563"/>
          </a:xfrm>
          <a:prstGeom prst="rect">
            <a:avLst/>
          </a:prstGeom>
        </p:spPr>
      </p:pic>
      <p:pic>
        <p:nvPicPr>
          <p:cNvPr id="143" name="Picture 142" descr="A group of people in suits&#10;&#10;Description automatically generated with low confidence">
            <a:extLst>
              <a:ext uri="{FF2B5EF4-FFF2-40B4-BE49-F238E27FC236}">
                <a16:creationId xmlns:a16="http://schemas.microsoft.com/office/drawing/2014/main" id="{D742734E-CD8E-D311-0DA5-A8488EA799BB}"/>
              </a:ext>
            </a:extLst>
          </p:cNvPr>
          <p:cNvPicPr>
            <a:picLocks noChangeAspect="1"/>
          </p:cNvPicPr>
          <p:nvPr/>
        </p:nvPicPr>
        <p:blipFill>
          <a:blip r:embed="rId18"/>
          <a:stretch>
            <a:fillRect/>
          </a:stretch>
        </p:blipFill>
        <p:spPr>
          <a:xfrm>
            <a:off x="9836878" y="6840176"/>
            <a:ext cx="1784486" cy="1629692"/>
          </a:xfrm>
          <a:prstGeom prst="rect">
            <a:avLst/>
          </a:prstGeom>
        </p:spPr>
      </p:pic>
      <p:sp>
        <p:nvSpPr>
          <p:cNvPr id="145" name="Google Shape;2509;p65">
            <a:extLst>
              <a:ext uri="{FF2B5EF4-FFF2-40B4-BE49-F238E27FC236}">
                <a16:creationId xmlns:a16="http://schemas.microsoft.com/office/drawing/2014/main" id="{D3C52554-919C-9F3D-E1A0-5E8DAE90FF74}"/>
              </a:ext>
            </a:extLst>
          </p:cNvPr>
          <p:cNvSpPr txBox="1">
            <a:spLocks/>
          </p:cNvSpPr>
          <p:nvPr/>
        </p:nvSpPr>
        <p:spPr>
          <a:xfrm>
            <a:off x="1368060" y="705340"/>
            <a:ext cx="15544800" cy="609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7927" dirty="0">
                <a:ln>
                  <a:solidFill>
                    <a:sysClr val="windowText" lastClr="000000"/>
                  </a:solidFill>
                </a:ln>
                <a:solidFill>
                  <a:srgbClr val="FFBD59"/>
                </a:solidFill>
                <a:latin typeface="Sansita Regular"/>
                <a:ea typeface="+mn-ea"/>
                <a:cs typeface="+mn-cs"/>
              </a:rPr>
              <a:t>CONTENTS</a:t>
            </a:r>
            <a:endParaRPr lang="vi-VN" sz="7927" dirty="0">
              <a:ln>
                <a:solidFill>
                  <a:sysClr val="windowText" lastClr="000000"/>
                </a:solidFill>
              </a:ln>
              <a:solidFill>
                <a:srgbClr val="FFBD59"/>
              </a:solidFill>
              <a:ea typeface="+mn-ea"/>
              <a:cs typeface="+mn-cs"/>
            </a:endParaRPr>
          </a:p>
        </p:txBody>
      </p:sp>
      <p:pic>
        <p:nvPicPr>
          <p:cNvPr id="52" name="Picture 9">
            <a:extLst>
              <a:ext uri="{FF2B5EF4-FFF2-40B4-BE49-F238E27FC236}">
                <a16:creationId xmlns:a16="http://schemas.microsoft.com/office/drawing/2014/main" id="{D9098E00-A389-5A9A-6044-63502293050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86022">
            <a:off x="16275916" y="8317044"/>
            <a:ext cx="1041470" cy="1272908"/>
          </a:xfrm>
          <a:prstGeom prst="rect">
            <a:avLst/>
          </a:prstGeom>
        </p:spPr>
      </p:pic>
      <p:sp>
        <p:nvSpPr>
          <p:cNvPr id="53" name="TextBox 10">
            <a:extLst>
              <a:ext uri="{FF2B5EF4-FFF2-40B4-BE49-F238E27FC236}">
                <a16:creationId xmlns:a16="http://schemas.microsoft.com/office/drawing/2014/main" id="{BF1BD85B-2717-6EE8-A595-ACF37843E13D}"/>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13</a:t>
            </a:r>
          </a:p>
        </p:txBody>
      </p:sp>
    </p:spTree>
    <p:extLst>
      <p:ext uri="{BB962C8B-B14F-4D97-AF65-F5344CB8AC3E}">
        <p14:creationId xmlns:p14="http://schemas.microsoft.com/office/powerpoint/2010/main" val="813130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736" t="10096" r="2736" b="1009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rot="-5400000">
            <a:off x="11850202" y="4085200"/>
            <a:ext cx="11139997" cy="2116599"/>
          </a:xfrm>
          <a:prstGeom prst="rect">
            <a:avLst/>
          </a:prstGeom>
        </p:spPr>
      </p:pic>
      <p:pic>
        <p:nvPicPr>
          <p:cNvPr id="4" name="Picture 4"/>
          <p:cNvPicPr>
            <a:picLocks noChangeAspect="1"/>
          </p:cNvPicPr>
          <p:nvPr/>
        </p:nvPicPr>
        <p:blipFill>
          <a:blip r:embed="rId4"/>
          <a:srcRect/>
          <a:stretch>
            <a:fillRect/>
          </a:stretch>
        </p:blipFill>
        <p:spPr>
          <a:xfrm rot="-5400000">
            <a:off x="-7318647" y="6631305"/>
            <a:ext cx="16230600" cy="2434590"/>
          </a:xfrm>
          <a:prstGeom prst="rect">
            <a:avLst/>
          </a:prstGeom>
        </p:spPr>
      </p:pic>
      <p:pic>
        <p:nvPicPr>
          <p:cNvPr id="5" name="Picture 5"/>
          <p:cNvPicPr>
            <a:picLocks noChangeAspect="1"/>
          </p:cNvPicPr>
          <p:nvPr/>
        </p:nvPicPr>
        <p:blipFill>
          <a:blip r:embed="rId5"/>
          <a:srcRect/>
          <a:stretch>
            <a:fillRect/>
          </a:stretch>
        </p:blipFill>
        <p:spPr>
          <a:xfrm rot="960008">
            <a:off x="-2292331" y="-1182811"/>
            <a:ext cx="4124321" cy="5253912"/>
          </a:xfrm>
          <a:prstGeom prst="rect">
            <a:avLst/>
          </a:prstGeom>
        </p:spPr>
      </p:pic>
      <p:pic>
        <p:nvPicPr>
          <p:cNvPr id="6" name="Picture 6"/>
          <p:cNvPicPr>
            <a:picLocks noChangeAspect="1"/>
          </p:cNvPicPr>
          <p:nvPr/>
        </p:nvPicPr>
        <p:blipFill>
          <a:blip r:embed="rId6"/>
          <a:srcRect/>
          <a:stretch>
            <a:fillRect/>
          </a:stretch>
        </p:blipFill>
        <p:spPr>
          <a:xfrm rot="1711687">
            <a:off x="2794995" y="9524632"/>
            <a:ext cx="4048794" cy="1251930"/>
          </a:xfrm>
          <a:prstGeom prst="rect">
            <a:avLst/>
          </a:prstGeom>
        </p:spPr>
      </p:pic>
      <p:pic>
        <p:nvPicPr>
          <p:cNvPr id="12" name="Picture 7">
            <a:extLst>
              <a:ext uri="{FF2B5EF4-FFF2-40B4-BE49-F238E27FC236}">
                <a16:creationId xmlns:a16="http://schemas.microsoft.com/office/drawing/2014/main" id="{0637FC14-1832-9759-C306-01CFA8E8AE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938474" y="1682316"/>
            <a:ext cx="1667034" cy="1667034"/>
          </a:xfrm>
          <a:prstGeom prst="rect">
            <a:avLst/>
          </a:prstGeom>
        </p:spPr>
      </p:pic>
      <p:sp>
        <p:nvSpPr>
          <p:cNvPr id="13" name="TextBox 15">
            <a:extLst>
              <a:ext uri="{FF2B5EF4-FFF2-40B4-BE49-F238E27FC236}">
                <a16:creationId xmlns:a16="http://schemas.microsoft.com/office/drawing/2014/main" id="{0247E8D6-98F0-33AE-F3F1-7415CF439249}"/>
              </a:ext>
            </a:extLst>
          </p:cNvPr>
          <p:cNvSpPr txBox="1"/>
          <p:nvPr/>
        </p:nvSpPr>
        <p:spPr>
          <a:xfrm>
            <a:off x="1524000" y="3381285"/>
            <a:ext cx="11093480" cy="3693319"/>
          </a:xfrm>
          <a:prstGeom prst="rect">
            <a:avLst/>
          </a:prstGeom>
        </p:spPr>
        <p:txBody>
          <a:bodyPr wrap="square" lIns="0" tIns="0" rIns="0" bIns="0" rtlCol="0" anchor="t">
            <a:spAutoFit/>
          </a:bodyPr>
          <a:lstStyle/>
          <a:p>
            <a:pPr>
              <a:lnSpc>
                <a:spcPts val="14403"/>
              </a:lnSpc>
            </a:pPr>
            <a:r>
              <a:rPr lang="en-US" sz="9600" dirty="0">
                <a:ln>
                  <a:solidFill>
                    <a:sysClr val="windowText" lastClr="000000"/>
                  </a:solidFill>
                </a:ln>
                <a:solidFill>
                  <a:srgbClr val="EF5454"/>
                </a:solidFill>
                <a:latin typeface="Bungee"/>
              </a:rPr>
              <a:t>DATA PREPROCESSING</a:t>
            </a:r>
          </a:p>
        </p:txBody>
      </p:sp>
      <p:grpSp>
        <p:nvGrpSpPr>
          <p:cNvPr id="14" name="Google Shape;436;p35">
            <a:extLst>
              <a:ext uri="{FF2B5EF4-FFF2-40B4-BE49-F238E27FC236}">
                <a16:creationId xmlns:a16="http://schemas.microsoft.com/office/drawing/2014/main" id="{FEF0EFFA-858B-A23C-6CD2-8F74AADD936C}"/>
              </a:ext>
            </a:extLst>
          </p:cNvPr>
          <p:cNvGrpSpPr/>
          <p:nvPr/>
        </p:nvGrpSpPr>
        <p:grpSpPr>
          <a:xfrm>
            <a:off x="4041358" y="1226019"/>
            <a:ext cx="2561412" cy="2021916"/>
            <a:chOff x="4648200" y="1333322"/>
            <a:chExt cx="1261398" cy="876656"/>
          </a:xfrm>
        </p:grpSpPr>
        <p:sp>
          <p:nvSpPr>
            <p:cNvPr id="15" name="Google Shape;437;p35" descr="Slidesgo" title="Background">
              <a:extLst>
                <a:ext uri="{FF2B5EF4-FFF2-40B4-BE49-F238E27FC236}">
                  <a16:creationId xmlns:a16="http://schemas.microsoft.com/office/drawing/2014/main" id="{E24B3601-04AD-024E-292F-6B920B2CA0F6}"/>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solidFill>
                <a:schemeClr val="tx1"/>
              </a:solid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nvGrpSpPr>
            <p:cNvPr id="16" name="Google Shape;438;p35">
              <a:extLst>
                <a:ext uri="{FF2B5EF4-FFF2-40B4-BE49-F238E27FC236}">
                  <a16:creationId xmlns:a16="http://schemas.microsoft.com/office/drawing/2014/main" id="{BE8513FD-2837-E0FE-1908-C5789592AFA6}"/>
                </a:ext>
              </a:extLst>
            </p:cNvPr>
            <p:cNvGrpSpPr/>
            <p:nvPr/>
          </p:nvGrpSpPr>
          <p:grpSpPr>
            <a:xfrm>
              <a:off x="5105516" y="1355612"/>
              <a:ext cx="529532" cy="832076"/>
              <a:chOff x="5050925" y="1555925"/>
              <a:chExt cx="511675" cy="806275"/>
            </a:xfrm>
          </p:grpSpPr>
          <p:sp>
            <p:nvSpPr>
              <p:cNvPr id="17" name="Google Shape;439;p35">
                <a:extLst>
                  <a:ext uri="{FF2B5EF4-FFF2-40B4-BE49-F238E27FC236}">
                    <a16:creationId xmlns:a16="http://schemas.microsoft.com/office/drawing/2014/main" id="{33DCABDD-F8A5-B324-7CD5-2B0AA29DEDE9}"/>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8" name="Google Shape;440;p35">
                <a:extLst>
                  <a:ext uri="{FF2B5EF4-FFF2-40B4-BE49-F238E27FC236}">
                    <a16:creationId xmlns:a16="http://schemas.microsoft.com/office/drawing/2014/main" id="{41AFA399-7109-F213-E453-BFB1067B6B50}"/>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9" name="Google Shape;441;p35">
                <a:extLst>
                  <a:ext uri="{FF2B5EF4-FFF2-40B4-BE49-F238E27FC236}">
                    <a16:creationId xmlns:a16="http://schemas.microsoft.com/office/drawing/2014/main" id="{75D7614F-D5C6-C76B-1752-A9A5409BB8B5}"/>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solidFill>
                  <a:schemeClr val="tx1"/>
                </a:solidFill>
              </a:ln>
            </p:spPr>
            <p:txBody>
              <a:bodyPr spcFirstLastPara="1" wrap="square" lIns="91425" tIns="91425" rIns="91425" bIns="91425" anchor="ctr" anchorCtr="0">
                <a:noAutofit/>
              </a:bodyPr>
              <a:lstStyle/>
              <a:p>
                <a:pPr>
                  <a:defRPr/>
                </a:pPr>
                <a:endParaRPr kern="0" dirty="0">
                  <a:solidFill>
                    <a:sysClr val="windowText" lastClr="000000"/>
                  </a:solidFill>
                  <a:latin typeface="Arial"/>
                  <a:cs typeface="Arial"/>
                  <a:sym typeface="Arial"/>
                </a:endParaRPr>
              </a:p>
            </p:txBody>
          </p:sp>
          <p:sp>
            <p:nvSpPr>
              <p:cNvPr id="20" name="Google Shape;442;p35">
                <a:extLst>
                  <a:ext uri="{FF2B5EF4-FFF2-40B4-BE49-F238E27FC236}">
                    <a16:creationId xmlns:a16="http://schemas.microsoft.com/office/drawing/2014/main" id="{791785FC-4AAB-069A-9C48-43CDC325D509}"/>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solidFill>
                  <a:schemeClr val="tx1"/>
                </a:solid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21" name="Google Shape;443;p35">
                <a:extLst>
                  <a:ext uri="{FF2B5EF4-FFF2-40B4-BE49-F238E27FC236}">
                    <a16:creationId xmlns:a16="http://schemas.microsoft.com/office/drawing/2014/main" id="{DE1355A7-5427-0214-23C5-21DA177EFFE0}"/>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solidFill>
                  <a:schemeClr val="tx1"/>
                </a:solid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22" name="Google Shape;444;p35">
                <a:extLst>
                  <a:ext uri="{FF2B5EF4-FFF2-40B4-BE49-F238E27FC236}">
                    <a16:creationId xmlns:a16="http://schemas.microsoft.com/office/drawing/2014/main" id="{74FCFFC1-B908-A73D-6BF1-B0B0EDBF2566}"/>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solidFill>
                  <a:schemeClr val="tx1"/>
                </a:solid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23" name="Google Shape;445;p35">
                <a:extLst>
                  <a:ext uri="{FF2B5EF4-FFF2-40B4-BE49-F238E27FC236}">
                    <a16:creationId xmlns:a16="http://schemas.microsoft.com/office/drawing/2014/main" id="{9880461C-37E6-B00A-9F8F-C2E536D6CDE3}"/>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solidFill>
                  <a:schemeClr val="tx1"/>
                </a:solid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24" name="Google Shape;446;p35">
                <a:extLst>
                  <a:ext uri="{FF2B5EF4-FFF2-40B4-BE49-F238E27FC236}">
                    <a16:creationId xmlns:a16="http://schemas.microsoft.com/office/drawing/2014/main" id="{E8FE31F0-35EE-9248-5809-29E2C5D4C64A}"/>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solidFill>
                  <a:schemeClr val="tx1"/>
                </a:solid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25" name="Google Shape;447;p35">
                <a:extLst>
                  <a:ext uri="{FF2B5EF4-FFF2-40B4-BE49-F238E27FC236}">
                    <a16:creationId xmlns:a16="http://schemas.microsoft.com/office/drawing/2014/main" id="{981A8571-9C5A-6AEE-CA39-243944133492}"/>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solidFill>
                  <a:schemeClr val="tx1"/>
                </a:solid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26" name="Google Shape;448;p35">
                <a:extLst>
                  <a:ext uri="{FF2B5EF4-FFF2-40B4-BE49-F238E27FC236}">
                    <a16:creationId xmlns:a16="http://schemas.microsoft.com/office/drawing/2014/main" id="{39AE7DD4-0224-D7EB-C4E6-4F7A666F09E3}"/>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solidFill>
                  <a:schemeClr val="tx1"/>
                </a:solid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grpSp>
      <p:pic>
        <p:nvPicPr>
          <p:cNvPr id="27" name="Picture 9">
            <a:extLst>
              <a:ext uri="{FF2B5EF4-FFF2-40B4-BE49-F238E27FC236}">
                <a16:creationId xmlns:a16="http://schemas.microsoft.com/office/drawing/2014/main" id="{0B9BAD74-A4AA-4FA8-A491-EDEB0E46057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6275916" y="8317044"/>
            <a:ext cx="1041470" cy="1272908"/>
          </a:xfrm>
          <a:prstGeom prst="rect">
            <a:avLst/>
          </a:prstGeom>
        </p:spPr>
      </p:pic>
      <p:sp>
        <p:nvSpPr>
          <p:cNvPr id="28" name="TextBox 10">
            <a:extLst>
              <a:ext uri="{FF2B5EF4-FFF2-40B4-BE49-F238E27FC236}">
                <a16:creationId xmlns:a16="http://schemas.microsoft.com/office/drawing/2014/main" id="{0813B7B3-C0DA-66B2-8CBB-9BEBC9595CE5}"/>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14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39" name="Picture 2">
            <a:extLst>
              <a:ext uri="{FF2B5EF4-FFF2-40B4-BE49-F238E27FC236}">
                <a16:creationId xmlns:a16="http://schemas.microsoft.com/office/drawing/2014/main" id="{D348BA4F-7EDE-142D-5E7E-E476F5BCE04C}"/>
              </a:ext>
            </a:extLst>
          </p:cNvPr>
          <p:cNvPicPr>
            <a:picLocks noChangeAspect="1"/>
          </p:cNvPicPr>
          <p:nvPr/>
        </p:nvPicPr>
        <p:blipFill>
          <a:blip r:embed="rId3"/>
          <a:srcRect t="29292" b="29292"/>
          <a:stretch>
            <a:fillRect/>
          </a:stretch>
        </p:blipFill>
        <p:spPr>
          <a:xfrm>
            <a:off x="0" y="0"/>
            <a:ext cx="18288000" cy="10287000"/>
          </a:xfrm>
          <a:prstGeom prst="rect">
            <a:avLst/>
          </a:prstGeom>
        </p:spPr>
      </p:pic>
      <p:grpSp>
        <p:nvGrpSpPr>
          <p:cNvPr id="36" name="Google Shape;996;p48">
            <a:extLst>
              <a:ext uri="{FF2B5EF4-FFF2-40B4-BE49-F238E27FC236}">
                <a16:creationId xmlns:a16="http://schemas.microsoft.com/office/drawing/2014/main" id="{816E1D43-7D50-1EEF-E0E5-99CE0503A2C6}"/>
              </a:ext>
            </a:extLst>
          </p:cNvPr>
          <p:cNvGrpSpPr/>
          <p:nvPr/>
        </p:nvGrpSpPr>
        <p:grpSpPr>
          <a:xfrm>
            <a:off x="10588276" y="2207650"/>
            <a:ext cx="1070600" cy="389900"/>
            <a:chOff x="5054325" y="1441125"/>
            <a:chExt cx="535300" cy="194950"/>
          </a:xfrm>
        </p:grpSpPr>
        <p:sp>
          <p:nvSpPr>
            <p:cNvPr id="37" name="Google Shape;997;p48">
              <a:extLst>
                <a:ext uri="{FF2B5EF4-FFF2-40B4-BE49-F238E27FC236}">
                  <a16:creationId xmlns:a16="http://schemas.microsoft.com/office/drawing/2014/main" id="{C9E5652B-FA15-7F3C-B880-0D6E6A56567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38" name="Google Shape;998;p48">
              <a:extLst>
                <a:ext uri="{FF2B5EF4-FFF2-40B4-BE49-F238E27FC236}">
                  <a16:creationId xmlns:a16="http://schemas.microsoft.com/office/drawing/2014/main" id="{0D4557CC-7508-8CB0-CDBE-7DA68DA8BF28}"/>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182850" tIns="182850" rIns="182850" bIns="182850" anchor="ctr" anchorCtr="0">
              <a:noAutofit/>
            </a:bodyPr>
            <a:lstStyle/>
            <a:p>
              <a:endParaRPr sz="3600"/>
            </a:p>
          </p:txBody>
        </p:sp>
      </p:grpSp>
      <p:sp>
        <p:nvSpPr>
          <p:cNvPr id="67" name="Google Shape;221;p37">
            <a:extLst>
              <a:ext uri="{FF2B5EF4-FFF2-40B4-BE49-F238E27FC236}">
                <a16:creationId xmlns:a16="http://schemas.microsoft.com/office/drawing/2014/main" id="{B488528A-5CEF-54F6-5365-E1F39D830AF7}"/>
              </a:ext>
            </a:extLst>
          </p:cNvPr>
          <p:cNvSpPr/>
          <p:nvPr/>
        </p:nvSpPr>
        <p:spPr>
          <a:xfrm rot="769778">
            <a:off x="4817982" y="1234853"/>
            <a:ext cx="8652000" cy="7982322"/>
          </a:xfrm>
          <a:prstGeom prst="rect">
            <a:avLst/>
          </a:prstGeom>
          <a:solidFill>
            <a:schemeClr val="accent1"/>
          </a:solidFill>
          <a:ln>
            <a:noFill/>
          </a:ln>
        </p:spPr>
        <p:txBody>
          <a:bodyPr spcFirstLastPara="1" wrap="square" lIns="182850" tIns="182850" rIns="182850" bIns="182850" anchor="ctr" anchorCtr="0">
            <a:noAutofit/>
          </a:bodyPr>
          <a:lstStyle/>
          <a:p>
            <a:endParaRPr sz="3600"/>
          </a:p>
        </p:txBody>
      </p:sp>
      <p:sp>
        <p:nvSpPr>
          <p:cNvPr id="68" name="Google Shape;222;p37">
            <a:extLst>
              <a:ext uri="{FF2B5EF4-FFF2-40B4-BE49-F238E27FC236}">
                <a16:creationId xmlns:a16="http://schemas.microsoft.com/office/drawing/2014/main" id="{0F13ED3D-25CE-6F15-C543-FDC8B726626B}"/>
              </a:ext>
            </a:extLst>
          </p:cNvPr>
          <p:cNvSpPr/>
          <p:nvPr/>
        </p:nvSpPr>
        <p:spPr>
          <a:xfrm rot="-525332">
            <a:off x="4818084" y="1108106"/>
            <a:ext cx="8652024" cy="7982500"/>
          </a:xfrm>
          <a:prstGeom prst="rect">
            <a:avLst/>
          </a:prstGeom>
          <a:solidFill>
            <a:schemeClr val="accent5"/>
          </a:solidFill>
          <a:ln>
            <a:noFill/>
          </a:ln>
        </p:spPr>
        <p:txBody>
          <a:bodyPr spcFirstLastPara="1" wrap="square" lIns="182850" tIns="182850" rIns="182850" bIns="182850" anchor="ctr" anchorCtr="0">
            <a:noAutofit/>
          </a:bodyPr>
          <a:lstStyle/>
          <a:p>
            <a:endParaRPr sz="3600"/>
          </a:p>
        </p:txBody>
      </p:sp>
      <p:grpSp>
        <p:nvGrpSpPr>
          <p:cNvPr id="69" name="Google Shape;223;p37">
            <a:extLst>
              <a:ext uri="{FF2B5EF4-FFF2-40B4-BE49-F238E27FC236}">
                <a16:creationId xmlns:a16="http://schemas.microsoft.com/office/drawing/2014/main" id="{90A44881-B720-07FB-83DF-B59A67DA075D}"/>
              </a:ext>
            </a:extLst>
          </p:cNvPr>
          <p:cNvGrpSpPr/>
          <p:nvPr/>
        </p:nvGrpSpPr>
        <p:grpSpPr>
          <a:xfrm>
            <a:off x="4078787" y="340192"/>
            <a:ext cx="9921618" cy="9525932"/>
            <a:chOff x="2039393" y="170096"/>
            <a:chExt cx="4960809" cy="4762966"/>
          </a:xfrm>
        </p:grpSpPr>
        <p:sp>
          <p:nvSpPr>
            <p:cNvPr id="70" name="Google Shape;224;p37">
              <a:extLst>
                <a:ext uri="{FF2B5EF4-FFF2-40B4-BE49-F238E27FC236}">
                  <a16:creationId xmlns:a16="http://schemas.microsoft.com/office/drawing/2014/main" id="{35F4FC6A-FF22-2395-45C5-16E1BC76B613}"/>
                </a:ext>
              </a:extLst>
            </p:cNvPr>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182850" tIns="182850" rIns="182850" bIns="182850" anchor="ctr" anchorCtr="0">
              <a:noAutofit/>
            </a:bodyPr>
            <a:lstStyle/>
            <a:p>
              <a:endParaRPr sz="3600"/>
            </a:p>
          </p:txBody>
        </p:sp>
        <p:sp>
          <p:nvSpPr>
            <p:cNvPr id="71" name="Google Shape;225;p37">
              <a:extLst>
                <a:ext uri="{FF2B5EF4-FFF2-40B4-BE49-F238E27FC236}">
                  <a16:creationId xmlns:a16="http://schemas.microsoft.com/office/drawing/2014/main" id="{7137BE20-737B-D393-C794-B76C88206F91}"/>
                </a:ext>
              </a:extLst>
            </p:cNvPr>
            <p:cNvSpPr/>
            <p:nvPr/>
          </p:nvSpPr>
          <p:spPr>
            <a:xfrm rot="-307454">
              <a:off x="2225404" y="366288"/>
              <a:ext cx="4588787" cy="4370583"/>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182850" tIns="182850" rIns="182850" bIns="182850" anchor="ctr" anchorCtr="0">
              <a:noAutofit/>
            </a:bodyPr>
            <a:lstStyle/>
            <a:p>
              <a:endParaRPr sz="3600"/>
            </a:p>
          </p:txBody>
        </p:sp>
      </p:grpSp>
      <p:sp>
        <p:nvSpPr>
          <p:cNvPr id="72" name="Google Shape;228;p37">
            <a:extLst>
              <a:ext uri="{FF2B5EF4-FFF2-40B4-BE49-F238E27FC236}">
                <a16:creationId xmlns:a16="http://schemas.microsoft.com/office/drawing/2014/main" id="{830F782A-1BBD-4A1C-D8B5-80F672E0207C}"/>
              </a:ext>
            </a:extLst>
          </p:cNvPr>
          <p:cNvSpPr/>
          <p:nvPr/>
        </p:nvSpPr>
        <p:spPr>
          <a:xfrm rot="-307454">
            <a:off x="11321164" y="1033518"/>
            <a:ext cx="2054952" cy="2192656"/>
          </a:xfrm>
          <a:custGeom>
            <a:avLst/>
            <a:gdLst/>
            <a:ahLst/>
            <a:cxnLst/>
            <a:rect l="l" t="t" r="r" b="b"/>
            <a:pathLst>
              <a:path w="5999" h="6401" extrusionOk="0">
                <a:moveTo>
                  <a:pt x="5999" y="6401"/>
                </a:moveTo>
                <a:lnTo>
                  <a:pt x="0" y="5915"/>
                </a:lnTo>
                <a:lnTo>
                  <a:pt x="620" y="1"/>
                </a:ln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73" name="Google Shape;229;p37">
            <a:extLst>
              <a:ext uri="{FF2B5EF4-FFF2-40B4-BE49-F238E27FC236}">
                <a16:creationId xmlns:a16="http://schemas.microsoft.com/office/drawing/2014/main" id="{06C87FF1-B895-0ECD-3B16-8885319512BA}"/>
              </a:ext>
            </a:extLst>
          </p:cNvPr>
          <p:cNvSpPr/>
          <p:nvPr/>
        </p:nvSpPr>
        <p:spPr>
          <a:xfrm rot="-5400000" flipH="1">
            <a:off x="12071495" y="2513157"/>
            <a:ext cx="774346" cy="2022534"/>
          </a:xfrm>
          <a:custGeom>
            <a:avLst/>
            <a:gdLst/>
            <a:ahLst/>
            <a:cxnLst/>
            <a:rect l="l" t="t" r="r" b="b"/>
            <a:pathLst>
              <a:path w="6749" h="6628" extrusionOk="0">
                <a:moveTo>
                  <a:pt x="0" y="1"/>
                </a:moveTo>
                <a:lnTo>
                  <a:pt x="0" y="6627"/>
                </a:lnTo>
                <a:lnTo>
                  <a:pt x="6748" y="6627"/>
                </a:lnTo>
                <a:lnTo>
                  <a:pt x="0" y="1"/>
                </a:lnTo>
                <a:close/>
              </a:path>
            </a:pathLst>
          </a:custGeom>
          <a:solidFill>
            <a:schemeClr val="dk1">
              <a:alpha val="19110"/>
            </a:schemeClr>
          </a:solidFill>
          <a:ln>
            <a:noFill/>
          </a:ln>
        </p:spPr>
        <p:txBody>
          <a:bodyPr spcFirstLastPara="1" wrap="square" lIns="182850" tIns="182850" rIns="182850" bIns="182850" anchor="ctr" anchorCtr="0">
            <a:noAutofit/>
          </a:bodyPr>
          <a:lstStyle/>
          <a:p>
            <a:endParaRPr sz="3600"/>
          </a:p>
        </p:txBody>
      </p:sp>
      <p:sp>
        <p:nvSpPr>
          <p:cNvPr id="74" name="Google Shape;230;p37">
            <a:extLst>
              <a:ext uri="{FF2B5EF4-FFF2-40B4-BE49-F238E27FC236}">
                <a16:creationId xmlns:a16="http://schemas.microsoft.com/office/drawing/2014/main" id="{764E068D-AA0C-6B31-85C8-863396215BC7}"/>
              </a:ext>
            </a:extLst>
          </p:cNvPr>
          <p:cNvSpPr/>
          <p:nvPr/>
        </p:nvSpPr>
        <p:spPr>
          <a:xfrm rot="-2090743">
            <a:off x="13430439" y="1624935"/>
            <a:ext cx="1997682" cy="1009814"/>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182850" tIns="182850" rIns="182850" bIns="182850" anchor="ctr" anchorCtr="0">
            <a:noAutofit/>
          </a:bodyPr>
          <a:lstStyle/>
          <a:p>
            <a:endParaRPr sz="3600"/>
          </a:p>
        </p:txBody>
      </p:sp>
      <p:grpSp>
        <p:nvGrpSpPr>
          <p:cNvPr id="75" name="Google Shape;231;p37">
            <a:extLst>
              <a:ext uri="{FF2B5EF4-FFF2-40B4-BE49-F238E27FC236}">
                <a16:creationId xmlns:a16="http://schemas.microsoft.com/office/drawing/2014/main" id="{9492ED56-1358-08B2-F4AF-77E3FD23C840}"/>
              </a:ext>
            </a:extLst>
          </p:cNvPr>
          <p:cNvGrpSpPr/>
          <p:nvPr/>
        </p:nvGrpSpPr>
        <p:grpSpPr>
          <a:xfrm>
            <a:off x="15319645" y="3204985"/>
            <a:ext cx="2022550" cy="2035226"/>
            <a:chOff x="7807869" y="2868655"/>
            <a:chExt cx="929908" cy="935736"/>
          </a:xfrm>
        </p:grpSpPr>
        <p:sp>
          <p:nvSpPr>
            <p:cNvPr id="76" name="Google Shape;232;p37">
              <a:extLst>
                <a:ext uri="{FF2B5EF4-FFF2-40B4-BE49-F238E27FC236}">
                  <a16:creationId xmlns:a16="http://schemas.microsoft.com/office/drawing/2014/main" id="{523AF6EB-380C-5413-60F4-C2CD5C58AB8C}"/>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182850" tIns="182850" rIns="182850" bIns="182850" anchor="ctr" anchorCtr="0">
              <a:noAutofit/>
            </a:bodyPr>
            <a:lstStyle/>
            <a:p>
              <a:endParaRPr sz="3600"/>
            </a:p>
          </p:txBody>
        </p:sp>
        <p:grpSp>
          <p:nvGrpSpPr>
            <p:cNvPr id="77" name="Google Shape;233;p37">
              <a:extLst>
                <a:ext uri="{FF2B5EF4-FFF2-40B4-BE49-F238E27FC236}">
                  <a16:creationId xmlns:a16="http://schemas.microsoft.com/office/drawing/2014/main" id="{8CE5AC52-03CD-2D02-56EC-5358D1A57757}"/>
                </a:ext>
              </a:extLst>
            </p:cNvPr>
            <p:cNvGrpSpPr/>
            <p:nvPr/>
          </p:nvGrpSpPr>
          <p:grpSpPr>
            <a:xfrm rot="2424200">
              <a:off x="7954902" y="2992711"/>
              <a:ext cx="635841" cy="687623"/>
              <a:chOff x="8061867" y="953444"/>
              <a:chExt cx="405081" cy="438092"/>
            </a:xfrm>
          </p:grpSpPr>
          <p:sp>
            <p:nvSpPr>
              <p:cNvPr id="78" name="Google Shape;234;p37">
                <a:extLst>
                  <a:ext uri="{FF2B5EF4-FFF2-40B4-BE49-F238E27FC236}">
                    <a16:creationId xmlns:a16="http://schemas.microsoft.com/office/drawing/2014/main" id="{5D9E03A0-317C-3025-9BA3-BC109403E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79" name="Google Shape;235;p37">
                <a:extLst>
                  <a:ext uri="{FF2B5EF4-FFF2-40B4-BE49-F238E27FC236}">
                    <a16:creationId xmlns:a16="http://schemas.microsoft.com/office/drawing/2014/main" id="{F7EF8588-1E73-F40F-0D9C-8A562C46F092}"/>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sp>
            <p:nvSpPr>
              <p:cNvPr id="80" name="Google Shape;236;p37">
                <a:extLst>
                  <a:ext uri="{FF2B5EF4-FFF2-40B4-BE49-F238E27FC236}">
                    <a16:creationId xmlns:a16="http://schemas.microsoft.com/office/drawing/2014/main" id="{BF68F7B4-BEFF-B99D-5E92-158B9AB239FC}"/>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81" name="Google Shape;237;p37">
                <a:extLst>
                  <a:ext uri="{FF2B5EF4-FFF2-40B4-BE49-F238E27FC236}">
                    <a16:creationId xmlns:a16="http://schemas.microsoft.com/office/drawing/2014/main" id="{B09FA757-838E-6BEE-DE11-B2D3BAD40D3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82" name="Google Shape;238;p37">
                <a:extLst>
                  <a:ext uri="{FF2B5EF4-FFF2-40B4-BE49-F238E27FC236}">
                    <a16:creationId xmlns:a16="http://schemas.microsoft.com/office/drawing/2014/main" id="{638A562F-564A-E71E-06DE-689CE4F34036}"/>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grpSp>
      </p:grpSp>
      <p:grpSp>
        <p:nvGrpSpPr>
          <p:cNvPr id="83" name="Google Shape;239;p37">
            <a:extLst>
              <a:ext uri="{FF2B5EF4-FFF2-40B4-BE49-F238E27FC236}">
                <a16:creationId xmlns:a16="http://schemas.microsoft.com/office/drawing/2014/main" id="{6DCCE9B2-C115-57CB-55B8-42560D2AA525}"/>
              </a:ext>
            </a:extLst>
          </p:cNvPr>
          <p:cNvGrpSpPr/>
          <p:nvPr/>
        </p:nvGrpSpPr>
        <p:grpSpPr>
          <a:xfrm rot="-10198396">
            <a:off x="965270" y="6877500"/>
            <a:ext cx="2073372" cy="2086368"/>
            <a:chOff x="7807869" y="2868655"/>
            <a:chExt cx="929908" cy="935736"/>
          </a:xfrm>
        </p:grpSpPr>
        <p:sp>
          <p:nvSpPr>
            <p:cNvPr id="84" name="Google Shape;240;p37">
              <a:extLst>
                <a:ext uri="{FF2B5EF4-FFF2-40B4-BE49-F238E27FC236}">
                  <a16:creationId xmlns:a16="http://schemas.microsoft.com/office/drawing/2014/main" id="{C0FCDB4C-9682-7994-00F0-021C5A61EF51}"/>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182850" tIns="182850" rIns="182850" bIns="182850" anchor="ctr" anchorCtr="0">
              <a:noAutofit/>
            </a:bodyPr>
            <a:lstStyle/>
            <a:p>
              <a:endParaRPr sz="3600"/>
            </a:p>
          </p:txBody>
        </p:sp>
        <p:grpSp>
          <p:nvGrpSpPr>
            <p:cNvPr id="85" name="Google Shape;241;p37">
              <a:extLst>
                <a:ext uri="{FF2B5EF4-FFF2-40B4-BE49-F238E27FC236}">
                  <a16:creationId xmlns:a16="http://schemas.microsoft.com/office/drawing/2014/main" id="{D39497CF-275E-8BE7-B22C-00CEFA3756DA}"/>
                </a:ext>
              </a:extLst>
            </p:cNvPr>
            <p:cNvGrpSpPr/>
            <p:nvPr/>
          </p:nvGrpSpPr>
          <p:grpSpPr>
            <a:xfrm rot="2424200">
              <a:off x="7954902" y="2992711"/>
              <a:ext cx="635841" cy="687623"/>
              <a:chOff x="8061867" y="953444"/>
              <a:chExt cx="405081" cy="438092"/>
            </a:xfrm>
          </p:grpSpPr>
          <p:sp>
            <p:nvSpPr>
              <p:cNvPr id="86" name="Google Shape;242;p37">
                <a:extLst>
                  <a:ext uri="{FF2B5EF4-FFF2-40B4-BE49-F238E27FC236}">
                    <a16:creationId xmlns:a16="http://schemas.microsoft.com/office/drawing/2014/main" id="{7EB8DA13-A304-8F1D-088B-052C222A8F2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87" name="Google Shape;243;p37">
                <a:extLst>
                  <a:ext uri="{FF2B5EF4-FFF2-40B4-BE49-F238E27FC236}">
                    <a16:creationId xmlns:a16="http://schemas.microsoft.com/office/drawing/2014/main" id="{6C4E27B5-C4D8-B6D3-7EC9-715DE56AD23D}"/>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sp>
            <p:nvSpPr>
              <p:cNvPr id="88" name="Google Shape;244;p37">
                <a:extLst>
                  <a:ext uri="{FF2B5EF4-FFF2-40B4-BE49-F238E27FC236}">
                    <a16:creationId xmlns:a16="http://schemas.microsoft.com/office/drawing/2014/main" id="{1E1BCC33-0D0E-9210-C80A-BEA2E416E0D6}"/>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89" name="Google Shape;245;p37">
                <a:extLst>
                  <a:ext uri="{FF2B5EF4-FFF2-40B4-BE49-F238E27FC236}">
                    <a16:creationId xmlns:a16="http://schemas.microsoft.com/office/drawing/2014/main" id="{747A0362-AF14-1BA5-3022-186CCEA7C524}"/>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90" name="Google Shape;246;p37">
                <a:extLst>
                  <a:ext uri="{FF2B5EF4-FFF2-40B4-BE49-F238E27FC236}">
                    <a16:creationId xmlns:a16="http://schemas.microsoft.com/office/drawing/2014/main" id="{E95806DE-9CEB-BCB5-8387-71CA1E932A10}"/>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grpSp>
      </p:grpSp>
      <p:grpSp>
        <p:nvGrpSpPr>
          <p:cNvPr id="91" name="Google Shape;247;p37">
            <a:extLst>
              <a:ext uri="{FF2B5EF4-FFF2-40B4-BE49-F238E27FC236}">
                <a16:creationId xmlns:a16="http://schemas.microsoft.com/office/drawing/2014/main" id="{4ABA9F9E-7D78-1FD2-42E8-A997CA147E24}"/>
              </a:ext>
            </a:extLst>
          </p:cNvPr>
          <p:cNvGrpSpPr/>
          <p:nvPr/>
        </p:nvGrpSpPr>
        <p:grpSpPr>
          <a:xfrm rot="-5950255">
            <a:off x="3781324" y="165265"/>
            <a:ext cx="2338480" cy="2353138"/>
            <a:chOff x="7807869" y="2868655"/>
            <a:chExt cx="929908" cy="935736"/>
          </a:xfrm>
        </p:grpSpPr>
        <p:sp>
          <p:nvSpPr>
            <p:cNvPr id="92" name="Google Shape;248;p37">
              <a:extLst>
                <a:ext uri="{FF2B5EF4-FFF2-40B4-BE49-F238E27FC236}">
                  <a16:creationId xmlns:a16="http://schemas.microsoft.com/office/drawing/2014/main" id="{522B6421-0DC1-F47A-AC44-CE3BF956EBA4}"/>
                </a:ext>
              </a:extLst>
            </p:cNvPr>
            <p:cNvSpPr/>
            <p:nvPr/>
          </p:nvSpPr>
          <p:spPr>
            <a:xfrm rot="2423846">
              <a:off x="7971563" y="3279927"/>
              <a:ext cx="338381" cy="338381"/>
            </a:xfrm>
            <a:prstGeom prst="ellipse">
              <a:avLst/>
            </a:prstGeom>
            <a:solidFill>
              <a:schemeClr val="dk1">
                <a:alpha val="19560"/>
              </a:schemeClr>
            </a:solidFill>
            <a:ln>
              <a:noFill/>
            </a:ln>
          </p:spPr>
          <p:txBody>
            <a:bodyPr spcFirstLastPara="1" wrap="square" lIns="182850" tIns="182850" rIns="182850" bIns="182850" anchor="ctr" anchorCtr="0">
              <a:noAutofit/>
            </a:bodyPr>
            <a:lstStyle/>
            <a:p>
              <a:endParaRPr sz="3600"/>
            </a:p>
          </p:txBody>
        </p:sp>
        <p:grpSp>
          <p:nvGrpSpPr>
            <p:cNvPr id="93" name="Google Shape;249;p37">
              <a:extLst>
                <a:ext uri="{FF2B5EF4-FFF2-40B4-BE49-F238E27FC236}">
                  <a16:creationId xmlns:a16="http://schemas.microsoft.com/office/drawing/2014/main" id="{66A66110-0890-E7EA-A806-7CF7FAD1C9F8}"/>
                </a:ext>
              </a:extLst>
            </p:cNvPr>
            <p:cNvGrpSpPr/>
            <p:nvPr/>
          </p:nvGrpSpPr>
          <p:grpSpPr>
            <a:xfrm rot="2424200">
              <a:off x="7954902" y="2992711"/>
              <a:ext cx="635841" cy="687623"/>
              <a:chOff x="8061867" y="953444"/>
              <a:chExt cx="405081" cy="438092"/>
            </a:xfrm>
          </p:grpSpPr>
          <p:sp>
            <p:nvSpPr>
              <p:cNvPr id="94" name="Google Shape;250;p37">
                <a:extLst>
                  <a:ext uri="{FF2B5EF4-FFF2-40B4-BE49-F238E27FC236}">
                    <a16:creationId xmlns:a16="http://schemas.microsoft.com/office/drawing/2014/main" id="{2F101445-CA2E-DAD2-4973-C61E31958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95" name="Google Shape;251;p37">
                <a:extLst>
                  <a:ext uri="{FF2B5EF4-FFF2-40B4-BE49-F238E27FC236}">
                    <a16:creationId xmlns:a16="http://schemas.microsoft.com/office/drawing/2014/main" id="{6E059056-FCBA-8EBE-EC2B-CB3793190737}"/>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sp>
            <p:nvSpPr>
              <p:cNvPr id="96" name="Google Shape;252;p37">
                <a:extLst>
                  <a:ext uri="{FF2B5EF4-FFF2-40B4-BE49-F238E27FC236}">
                    <a16:creationId xmlns:a16="http://schemas.microsoft.com/office/drawing/2014/main" id="{632A0AA0-53C8-DA29-98FD-FE6865F5D7E9}"/>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97" name="Google Shape;253;p37">
                <a:extLst>
                  <a:ext uri="{FF2B5EF4-FFF2-40B4-BE49-F238E27FC236}">
                    <a16:creationId xmlns:a16="http://schemas.microsoft.com/office/drawing/2014/main" id="{ED77FFDF-EB57-C175-230E-DBF5BE54B89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98" name="Google Shape;254;p37">
                <a:extLst>
                  <a:ext uri="{FF2B5EF4-FFF2-40B4-BE49-F238E27FC236}">
                    <a16:creationId xmlns:a16="http://schemas.microsoft.com/office/drawing/2014/main" id="{03D8C056-26FA-BA99-5D8B-A78A2937440D}"/>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grpSp>
      </p:grpSp>
      <p:sp>
        <p:nvSpPr>
          <p:cNvPr id="3" name="Title 2">
            <a:extLst>
              <a:ext uri="{FF2B5EF4-FFF2-40B4-BE49-F238E27FC236}">
                <a16:creationId xmlns:a16="http://schemas.microsoft.com/office/drawing/2014/main" id="{0A0EB73E-398E-D84B-CB19-3820B31E27B8}"/>
              </a:ext>
            </a:extLst>
          </p:cNvPr>
          <p:cNvSpPr>
            <a:spLocks noGrp="1"/>
          </p:cNvSpPr>
          <p:nvPr>
            <p:ph type="title"/>
          </p:nvPr>
        </p:nvSpPr>
        <p:spPr>
          <a:xfrm>
            <a:off x="6350351" y="1734744"/>
            <a:ext cx="5616000" cy="7772399"/>
          </a:xfrm>
        </p:spPr>
        <p:txBody>
          <a:bodyPr/>
          <a:lstStyle/>
          <a:p>
            <a:pPr algn="l">
              <a:lnSpc>
                <a:spcPct val="150000"/>
              </a:lnSpc>
              <a:spcAft>
                <a:spcPts val="800"/>
              </a:spcAft>
            </a:pPr>
            <a:r>
              <a:rPr lang="en-US" sz="1800" dirty="0">
                <a:effectLst/>
                <a:latin typeface="Times Neue Roman" panose="020B0604020202020204" charset="0"/>
                <a:ea typeface="Calibri" panose="020F0502020204030204" pitchFamily="34" charset="0"/>
                <a:cs typeface="Times New Roman" panose="02020603050405020304" pitchFamily="18" charset="0"/>
              </a:rPr>
              <a:t>		</a:t>
            </a:r>
            <a:r>
              <a:rPr lang="en-US" sz="3600" b="1" dirty="0">
                <a:effectLst/>
                <a:latin typeface="Times Neue Roman" panose="020B0604020202020204" charset="0"/>
                <a:ea typeface="Calibri" panose="020F0502020204030204" pitchFamily="34" charset="0"/>
                <a:cs typeface="Times New Roman" panose="02020603050405020304" pitchFamily="18" charset="0"/>
              </a:rPr>
              <a:t>Purpose:</a:t>
            </a:r>
            <a:br>
              <a:rPr lang="en-US" sz="1800" dirty="0">
                <a:effectLst/>
                <a:latin typeface="Times Neue Roman" panose="020B0604020202020204" charset="0"/>
                <a:ea typeface="Calibri" panose="020F0502020204030204" pitchFamily="34" charset="0"/>
                <a:cs typeface="Times New Roman" panose="02020603050405020304" pitchFamily="18" charset="0"/>
              </a:rPr>
            </a:br>
            <a:r>
              <a:rPr lang="en-US" sz="1800" dirty="0">
                <a:effectLst/>
                <a:latin typeface="Times Neue Roman" panose="020B0604020202020204" charset="0"/>
                <a:ea typeface="Calibri" panose="020F0502020204030204" pitchFamily="34" charset="0"/>
                <a:cs typeface="Times New Roman" panose="02020603050405020304" pitchFamily="18" charset="0"/>
              </a:rPr>
              <a:t>1. Find unnecessary columns.</a:t>
            </a:r>
            <a:br>
              <a:rPr lang="en-US" sz="1800" dirty="0">
                <a:effectLst/>
                <a:latin typeface="Times Neue Roman" panose="020B0604020202020204" charset="0"/>
                <a:ea typeface="Calibri" panose="020F0502020204030204" pitchFamily="34" charset="0"/>
                <a:cs typeface="Times New Roman" panose="02020603050405020304" pitchFamily="18" charset="0"/>
              </a:rPr>
            </a:br>
            <a:r>
              <a:rPr lang="en-US" sz="1800" dirty="0">
                <a:effectLst/>
                <a:latin typeface="Times Neue Roman" panose="020B0604020202020204" charset="0"/>
                <a:ea typeface="Calibri" panose="020F0502020204030204" pitchFamily="34" charset="0"/>
                <a:cs typeface="Times New Roman" panose="02020603050405020304" pitchFamily="18" charset="0"/>
              </a:rPr>
              <a:t>2. Find the column missing data (missing values).</a:t>
            </a:r>
            <a:br>
              <a:rPr lang="en-US" sz="1800" dirty="0">
                <a:effectLst/>
                <a:latin typeface="Times Neue Roman" panose="020B0604020202020204" charset="0"/>
                <a:ea typeface="Calibri" panose="020F0502020204030204" pitchFamily="34" charset="0"/>
                <a:cs typeface="Times New Roman" panose="02020603050405020304" pitchFamily="18" charset="0"/>
              </a:rPr>
            </a:br>
            <a:r>
              <a:rPr lang="en-US" sz="1800" dirty="0">
                <a:effectLst/>
                <a:latin typeface="Times Neue Roman" panose="020B0604020202020204" charset="0"/>
                <a:ea typeface="Calibri" panose="020F0502020204030204" pitchFamily="34" charset="0"/>
                <a:cs typeface="Times New Roman" panose="02020603050405020304" pitchFamily="18" charset="0"/>
              </a:rPr>
              <a:t>3. Find columns with only 1 value.</a:t>
            </a:r>
            <a:br>
              <a:rPr lang="en-US" sz="1800" dirty="0">
                <a:effectLst/>
                <a:latin typeface="Times Neue Roman" panose="020B0604020202020204" charset="0"/>
                <a:ea typeface="Calibri" panose="020F0502020204030204" pitchFamily="34" charset="0"/>
                <a:cs typeface="Times New Roman" panose="02020603050405020304" pitchFamily="18" charset="0"/>
              </a:rPr>
            </a:br>
            <a:r>
              <a:rPr lang="en-US" sz="1800" dirty="0">
                <a:effectLst/>
                <a:latin typeface="Times Neue Roman" panose="020B0604020202020204" charset="0"/>
                <a:ea typeface="Calibri" panose="020F0502020204030204" pitchFamily="34" charset="0"/>
                <a:cs typeface="Times New Roman" panose="02020603050405020304" pitchFamily="18" charset="0"/>
              </a:rPr>
              <a:t>4. Find the categorical features.</a:t>
            </a:r>
            <a:br>
              <a:rPr lang="en-US" sz="1800" dirty="0">
                <a:effectLst/>
                <a:latin typeface="Times Neue Roman" panose="020B0604020202020204" charset="0"/>
                <a:ea typeface="Calibri" panose="020F0502020204030204" pitchFamily="34" charset="0"/>
                <a:cs typeface="Times New Roman" panose="02020603050405020304" pitchFamily="18" charset="0"/>
              </a:rPr>
            </a:br>
            <a:r>
              <a:rPr lang="en-US" sz="1800" dirty="0">
                <a:effectLst/>
                <a:latin typeface="Times Neue Roman" panose="020B0604020202020204" charset="0"/>
                <a:ea typeface="Calibri" panose="020F0502020204030204" pitchFamily="34" charset="0"/>
                <a:cs typeface="Times New Roman" panose="02020603050405020304" pitchFamily="18" charset="0"/>
              </a:rPr>
              <a:t>5. Find the range of categorical attribute values.</a:t>
            </a:r>
            <a:br>
              <a:rPr lang="en-US" sz="1800" dirty="0">
                <a:effectLst/>
                <a:latin typeface="Times Neue Roman" panose="020B0604020202020204" charset="0"/>
                <a:ea typeface="Calibri" panose="020F0502020204030204" pitchFamily="34" charset="0"/>
                <a:cs typeface="Times New Roman" panose="02020603050405020304" pitchFamily="18" charset="0"/>
              </a:rPr>
            </a:br>
            <a:r>
              <a:rPr lang="en-US" sz="1800" dirty="0">
                <a:effectLst/>
                <a:latin typeface="Times Neue Roman" panose="020B0604020202020204" charset="0"/>
                <a:ea typeface="Calibri" panose="020F0502020204030204" pitchFamily="34" charset="0"/>
                <a:cs typeface="Times New Roman" panose="02020603050405020304" pitchFamily="18" charset="0"/>
              </a:rPr>
              <a:t>6. Relational </a:t>
            </a:r>
            <a:r>
              <a:rPr lang="en-US" sz="1800" dirty="0" err="1">
                <a:effectLst/>
                <a:latin typeface="Times Neue Roman" panose="020B0604020202020204" charset="0"/>
                <a:ea typeface="Calibri" panose="020F0502020204030204" pitchFamily="34" charset="0"/>
                <a:cs typeface="Times New Roman" panose="02020603050405020304" pitchFamily="18" charset="0"/>
              </a:rPr>
              <a:t>beween</a:t>
            </a:r>
            <a:r>
              <a:rPr lang="en-US" sz="1800" dirty="0">
                <a:effectLst/>
                <a:latin typeface="Times Neue Roman" panose="020B0604020202020204" charset="0"/>
                <a:ea typeface="Calibri" panose="020F0502020204030204" pitchFamily="34" charset="0"/>
                <a:cs typeface="Times New Roman" panose="02020603050405020304" pitchFamily="18" charset="0"/>
              </a:rPr>
              <a:t> label and categorical features.</a:t>
            </a:r>
            <a:br>
              <a:rPr lang="en-US" sz="1800" dirty="0">
                <a:effectLst/>
                <a:latin typeface="Times Neue Roman" panose="020B0604020202020204" charset="0"/>
                <a:ea typeface="Calibri" panose="020F0502020204030204" pitchFamily="34" charset="0"/>
                <a:cs typeface="Times New Roman" panose="02020603050405020304" pitchFamily="18" charset="0"/>
              </a:rPr>
            </a:br>
            <a:r>
              <a:rPr lang="en-US" sz="1800" dirty="0">
                <a:effectLst/>
                <a:latin typeface="Times Neue Roman" panose="020B0604020202020204" charset="0"/>
                <a:ea typeface="Calibri" panose="020F0502020204030204" pitchFamily="34" charset="0"/>
                <a:cs typeface="Times New Roman" panose="02020603050405020304" pitchFamily="18" charset="0"/>
              </a:rPr>
              <a:t>7. Find discrete (discreate feature) and continuous (</a:t>
            </a:r>
            <a:r>
              <a:rPr lang="en-US" sz="1800" dirty="0" err="1">
                <a:effectLst/>
                <a:latin typeface="Times Neue Roman" panose="020B0604020202020204" charset="0"/>
                <a:ea typeface="Calibri" panose="020F0502020204030204" pitchFamily="34" charset="0"/>
                <a:cs typeface="Times New Roman" panose="02020603050405020304" pitchFamily="18" charset="0"/>
              </a:rPr>
              <a:t>continous</a:t>
            </a:r>
            <a:r>
              <a:rPr lang="en-US" sz="1800" dirty="0">
                <a:effectLst/>
                <a:latin typeface="Times Neue Roman" panose="020B0604020202020204" charset="0"/>
                <a:ea typeface="Calibri" panose="020F0502020204030204" pitchFamily="34" charset="0"/>
                <a:cs typeface="Times New Roman" panose="02020603050405020304" pitchFamily="18" charset="0"/>
              </a:rPr>
              <a:t> feature).</a:t>
            </a:r>
            <a:br>
              <a:rPr lang="en-US" sz="1800" dirty="0">
                <a:effectLst/>
                <a:latin typeface="Times Neue Roman" panose="020B0604020202020204" charset="0"/>
                <a:ea typeface="Calibri" panose="020F0502020204030204" pitchFamily="34" charset="0"/>
                <a:cs typeface="Times New Roman" panose="02020603050405020304" pitchFamily="18" charset="0"/>
              </a:rPr>
            </a:br>
            <a:r>
              <a:rPr lang="en-US" sz="1800" dirty="0">
                <a:effectLst/>
                <a:latin typeface="Times Neue Roman" panose="020B0604020202020204" charset="0"/>
                <a:ea typeface="Calibri" panose="020F0502020204030204" pitchFamily="34" charset="0"/>
                <a:cs typeface="Times New Roman" panose="02020603050405020304" pitchFamily="18" charset="0"/>
              </a:rPr>
              <a:t>8. View Outlier in numeric properties.</a:t>
            </a:r>
            <a:br>
              <a:rPr lang="en-US" sz="1800" dirty="0">
                <a:effectLst/>
                <a:latin typeface="Times Neue Roman" panose="020B0604020202020204" charset="0"/>
                <a:ea typeface="Calibri" panose="020F0502020204030204" pitchFamily="34" charset="0"/>
                <a:cs typeface="Times New Roman" panose="02020603050405020304" pitchFamily="18" charset="0"/>
              </a:rPr>
            </a:br>
            <a:r>
              <a:rPr lang="en-US" sz="1800" dirty="0">
                <a:effectLst/>
                <a:latin typeface="Times Neue Roman" panose="020B0604020202020204" charset="0"/>
                <a:ea typeface="Calibri" panose="020F0502020204030204" pitchFamily="34" charset="0"/>
                <a:cs typeface="Times New Roman" panose="02020603050405020304" pitchFamily="18" charset="0"/>
              </a:rPr>
              <a:t>9. See correlation between attributes.</a:t>
            </a:r>
            <a:br>
              <a:rPr lang="en-US" sz="1800" dirty="0">
                <a:effectLst/>
                <a:latin typeface="Times Neue Roman" panose="020B0604020202020204" charset="0"/>
                <a:ea typeface="Calibri" panose="020F0502020204030204" pitchFamily="34" charset="0"/>
                <a:cs typeface="Times New Roman" panose="02020603050405020304" pitchFamily="18" charset="0"/>
              </a:rPr>
            </a:br>
            <a:r>
              <a:rPr lang="en-US" sz="1800" dirty="0">
                <a:effectLst/>
                <a:latin typeface="Times Neue Roman" panose="020B0604020202020204" charset="0"/>
                <a:ea typeface="Calibri" panose="020F0502020204030204" pitchFamily="34" charset="0"/>
                <a:cs typeface="Times New Roman" panose="02020603050405020304" pitchFamily="18" charset="0"/>
              </a:rPr>
              <a:t>10. Check if Dataset is balanced based on label  values</a:t>
            </a:r>
            <a:br>
              <a:rPr lang="en-US" sz="1800" dirty="0">
                <a:effectLst/>
                <a:latin typeface="Times Neue Roman" panose="020B0604020202020204" charset="0"/>
                <a:ea typeface="Calibri" panose="020F0502020204030204" pitchFamily="34" charset="0"/>
                <a:cs typeface="Times New Roman" panose="02020603050405020304" pitchFamily="18" charset="0"/>
              </a:rPr>
            </a:br>
            <a:endParaRPr lang="en-US" dirty="0">
              <a:latin typeface="Times Neue Roman" panose="020B0604020202020204" charset="0"/>
              <a:cs typeface="Times New Roman" panose="02020603050405020304" pitchFamily="18" charset="0"/>
            </a:endParaRPr>
          </a:p>
        </p:txBody>
      </p:sp>
      <p:pic>
        <p:nvPicPr>
          <p:cNvPr id="40" name="Picture 9">
            <a:extLst>
              <a:ext uri="{FF2B5EF4-FFF2-40B4-BE49-F238E27FC236}">
                <a16:creationId xmlns:a16="http://schemas.microsoft.com/office/drawing/2014/main" id="{EF7DE22E-26B4-92BC-B9D7-750ADF75C9B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6022">
            <a:off x="16275916" y="8317044"/>
            <a:ext cx="1041470" cy="1272908"/>
          </a:xfrm>
          <a:prstGeom prst="rect">
            <a:avLst/>
          </a:prstGeom>
        </p:spPr>
      </p:pic>
      <p:sp>
        <p:nvSpPr>
          <p:cNvPr id="41" name="TextBox 10">
            <a:extLst>
              <a:ext uri="{FF2B5EF4-FFF2-40B4-BE49-F238E27FC236}">
                <a16:creationId xmlns:a16="http://schemas.microsoft.com/office/drawing/2014/main" id="{4C7D464E-A8BB-2D20-8081-24B93FDEDD72}"/>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15</a:t>
            </a:r>
          </a:p>
        </p:txBody>
      </p:sp>
    </p:spTree>
    <p:extLst>
      <p:ext uri="{BB962C8B-B14F-4D97-AF65-F5344CB8AC3E}">
        <p14:creationId xmlns:p14="http://schemas.microsoft.com/office/powerpoint/2010/main" val="427951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3810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869562" y="211633"/>
            <a:ext cx="8425944" cy="2413986"/>
          </a:xfrm>
          <a:prstGeom prst="rect">
            <a:avLst/>
          </a:prstGeom>
        </p:spPr>
        <p:txBody>
          <a:bodyPr lIns="0" tIns="0" rIns="0" bIns="0" rtlCol="0" anchor="t">
            <a:spAutoFit/>
          </a:bodyPr>
          <a:lstStyle/>
          <a:p>
            <a:pPr algn="ctr">
              <a:lnSpc>
                <a:spcPts val="9646"/>
              </a:lnSpc>
            </a:pPr>
            <a:r>
              <a:rPr lang="en-US" sz="6890" dirty="0">
                <a:solidFill>
                  <a:srgbClr val="000000"/>
                </a:solidFill>
                <a:latin typeface="Roboto Bold Italics"/>
              </a:rPr>
              <a:t>Delete </a:t>
            </a:r>
          </a:p>
          <a:p>
            <a:pPr algn="ctr">
              <a:lnSpc>
                <a:spcPts val="9646"/>
              </a:lnSpc>
            </a:pPr>
            <a:r>
              <a:rPr lang="en-US" sz="6890" dirty="0">
                <a:solidFill>
                  <a:srgbClr val="000000"/>
                </a:solidFill>
                <a:latin typeface="Roboto Bold Italics"/>
              </a:rPr>
              <a:t>unnecessary </a:t>
            </a:r>
            <a:r>
              <a:rPr lang="en-US" sz="6890" dirty="0" err="1">
                <a:solidFill>
                  <a:srgbClr val="000000"/>
                </a:solidFill>
                <a:latin typeface="Roboto Bold Italics"/>
              </a:rPr>
              <a:t>colums</a:t>
            </a:r>
            <a:endParaRPr lang="en-US" sz="6890" dirty="0">
              <a:solidFill>
                <a:srgbClr val="000000"/>
              </a:solidFill>
              <a:latin typeface="Roboto Bold Italics"/>
            </a:endParaRPr>
          </a:p>
        </p:txBody>
      </p:sp>
      <p:sp>
        <p:nvSpPr>
          <p:cNvPr id="9" name="TextBox 9"/>
          <p:cNvSpPr txBox="1"/>
          <p:nvPr/>
        </p:nvSpPr>
        <p:spPr>
          <a:xfrm>
            <a:off x="1163944" y="3175764"/>
            <a:ext cx="9843641" cy="870431"/>
          </a:xfrm>
          <a:prstGeom prst="rect">
            <a:avLst/>
          </a:prstGeom>
        </p:spPr>
        <p:txBody>
          <a:bodyPr lIns="0" tIns="0" rIns="0" bIns="0" rtlCol="0" anchor="t">
            <a:spAutoFit/>
          </a:bodyPr>
          <a:lstStyle/>
          <a:p>
            <a:pPr>
              <a:lnSpc>
                <a:spcPts val="7279"/>
              </a:lnSpc>
            </a:pPr>
            <a:r>
              <a:rPr lang="en-US" sz="5199" dirty="0">
                <a:solidFill>
                  <a:srgbClr val="000000"/>
                </a:solidFill>
                <a:latin typeface="Times Neue Roman"/>
              </a:rPr>
              <a:t>Delete column name  “ID",</a:t>
            </a:r>
          </a:p>
        </p:txBody>
      </p:sp>
      <p:pic>
        <p:nvPicPr>
          <p:cNvPr id="12" name="Picture 11" descr="Graphical user interface, text, application, email&#10;&#10;Description automatically generated">
            <a:extLst>
              <a:ext uri="{FF2B5EF4-FFF2-40B4-BE49-F238E27FC236}">
                <a16:creationId xmlns:a16="http://schemas.microsoft.com/office/drawing/2014/main" id="{68571D6A-20EA-B711-8A90-E4CC4208C169}"/>
              </a:ext>
            </a:extLst>
          </p:cNvPr>
          <p:cNvPicPr>
            <a:picLocks noChangeAspect="1"/>
          </p:cNvPicPr>
          <p:nvPr/>
        </p:nvPicPr>
        <p:blipFill>
          <a:blip r:embed="rId8"/>
          <a:stretch>
            <a:fillRect/>
          </a:stretch>
        </p:blipFill>
        <p:spPr>
          <a:xfrm>
            <a:off x="2825174" y="5367073"/>
            <a:ext cx="10471017" cy="2705100"/>
          </a:xfrm>
          <a:prstGeom prst="rect">
            <a:avLst/>
          </a:prstGeom>
        </p:spPr>
      </p:pic>
      <p:pic>
        <p:nvPicPr>
          <p:cNvPr id="13" name="Picture 9">
            <a:extLst>
              <a:ext uri="{FF2B5EF4-FFF2-40B4-BE49-F238E27FC236}">
                <a16:creationId xmlns:a16="http://schemas.microsoft.com/office/drawing/2014/main" id="{62EF7D50-84A7-6865-9DE6-AA001872EB8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6275916" y="8317044"/>
            <a:ext cx="1041470" cy="1272908"/>
          </a:xfrm>
          <a:prstGeom prst="rect">
            <a:avLst/>
          </a:prstGeom>
        </p:spPr>
      </p:pic>
      <p:sp>
        <p:nvSpPr>
          <p:cNvPr id="14" name="TextBox 10">
            <a:extLst>
              <a:ext uri="{FF2B5EF4-FFF2-40B4-BE49-F238E27FC236}">
                <a16:creationId xmlns:a16="http://schemas.microsoft.com/office/drawing/2014/main" id="{05C8459E-62C8-BD21-DC42-5583E4AE5C97}"/>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16</a:t>
            </a:r>
          </a:p>
        </p:txBody>
      </p:sp>
    </p:spTree>
    <p:extLst>
      <p:ext uri="{BB962C8B-B14F-4D97-AF65-F5344CB8AC3E}">
        <p14:creationId xmlns:p14="http://schemas.microsoft.com/office/powerpoint/2010/main" val="426782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869562" y="211633"/>
            <a:ext cx="8425944" cy="2413986"/>
          </a:xfrm>
          <a:prstGeom prst="rect">
            <a:avLst/>
          </a:prstGeom>
        </p:spPr>
        <p:txBody>
          <a:bodyPr lIns="0" tIns="0" rIns="0" bIns="0" rtlCol="0" anchor="t">
            <a:spAutoFit/>
          </a:bodyPr>
          <a:lstStyle/>
          <a:p>
            <a:pPr algn="ctr">
              <a:lnSpc>
                <a:spcPts val="9646"/>
              </a:lnSpc>
            </a:pPr>
            <a:r>
              <a:rPr lang="en-US" sz="6890" dirty="0">
                <a:solidFill>
                  <a:srgbClr val="000000"/>
                </a:solidFill>
                <a:latin typeface="Roboto Bold Italics"/>
              </a:rPr>
              <a:t>Find </a:t>
            </a:r>
          </a:p>
          <a:p>
            <a:pPr algn="ctr">
              <a:lnSpc>
                <a:spcPts val="9646"/>
              </a:lnSpc>
            </a:pPr>
            <a:r>
              <a:rPr lang="en-US" sz="6890" dirty="0">
                <a:solidFill>
                  <a:srgbClr val="000000"/>
                </a:solidFill>
                <a:latin typeface="Roboto Bold Italics"/>
              </a:rPr>
              <a:t>missing data</a:t>
            </a:r>
          </a:p>
        </p:txBody>
      </p:sp>
      <p:sp>
        <p:nvSpPr>
          <p:cNvPr id="9" name="TextBox 9"/>
          <p:cNvSpPr txBox="1"/>
          <p:nvPr/>
        </p:nvSpPr>
        <p:spPr>
          <a:xfrm>
            <a:off x="1379602" y="2788000"/>
            <a:ext cx="11180456" cy="1806585"/>
          </a:xfrm>
          <a:prstGeom prst="rect">
            <a:avLst/>
          </a:prstGeom>
        </p:spPr>
        <p:txBody>
          <a:bodyPr wrap="square" lIns="0" tIns="0" rIns="0" bIns="0" rtlCol="0" anchor="t">
            <a:spAutoFit/>
          </a:bodyPr>
          <a:lstStyle/>
          <a:p>
            <a:pPr>
              <a:lnSpc>
                <a:spcPts val="7279"/>
              </a:lnSpc>
            </a:pPr>
            <a:r>
              <a:rPr lang="en-US" sz="5199" dirty="0">
                <a:solidFill>
                  <a:srgbClr val="000000"/>
                </a:solidFill>
                <a:latin typeface="Times Neue Roman"/>
              </a:rPr>
              <a:t>Age have 0.0002% missing values</a:t>
            </a:r>
          </a:p>
          <a:p>
            <a:pPr>
              <a:lnSpc>
                <a:spcPts val="7279"/>
              </a:lnSpc>
            </a:pPr>
            <a:r>
              <a:rPr lang="en-US" sz="5199" dirty="0">
                <a:solidFill>
                  <a:srgbClr val="000000"/>
                </a:solidFill>
                <a:latin typeface="Times Neue Roman"/>
              </a:rPr>
              <a:t>Balance have 0.0001% missing values</a:t>
            </a:r>
          </a:p>
        </p:txBody>
      </p:sp>
      <p:pic>
        <p:nvPicPr>
          <p:cNvPr id="12" name="Picture 11" descr="Graphical user interface, text, application, Word&#10;&#10;Description automatically generated">
            <a:extLst>
              <a:ext uri="{FF2B5EF4-FFF2-40B4-BE49-F238E27FC236}">
                <a16:creationId xmlns:a16="http://schemas.microsoft.com/office/drawing/2014/main" id="{97429999-2098-70FC-FA8C-D106B007CBB7}"/>
              </a:ext>
            </a:extLst>
          </p:cNvPr>
          <p:cNvPicPr>
            <a:picLocks noChangeAspect="1"/>
          </p:cNvPicPr>
          <p:nvPr/>
        </p:nvPicPr>
        <p:blipFill>
          <a:blip r:embed="rId8"/>
          <a:stretch>
            <a:fillRect/>
          </a:stretch>
        </p:blipFill>
        <p:spPr>
          <a:xfrm>
            <a:off x="2787074" y="4935872"/>
            <a:ext cx="12591999" cy="3463228"/>
          </a:xfrm>
          <a:prstGeom prst="rect">
            <a:avLst/>
          </a:prstGeom>
        </p:spPr>
      </p:pic>
      <p:pic>
        <p:nvPicPr>
          <p:cNvPr id="13" name="Picture 9">
            <a:extLst>
              <a:ext uri="{FF2B5EF4-FFF2-40B4-BE49-F238E27FC236}">
                <a16:creationId xmlns:a16="http://schemas.microsoft.com/office/drawing/2014/main" id="{4136381F-1C2A-0044-9F5B-0CC8B0D6E45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6275916" y="8317044"/>
            <a:ext cx="1041470" cy="1272908"/>
          </a:xfrm>
          <a:prstGeom prst="rect">
            <a:avLst/>
          </a:prstGeom>
        </p:spPr>
      </p:pic>
      <p:sp>
        <p:nvSpPr>
          <p:cNvPr id="14" name="TextBox 10">
            <a:extLst>
              <a:ext uri="{FF2B5EF4-FFF2-40B4-BE49-F238E27FC236}">
                <a16:creationId xmlns:a16="http://schemas.microsoft.com/office/drawing/2014/main" id="{2FFFE3F6-6F46-FC24-8A5D-92E903A12B23}"/>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0800000">
            <a:off x="7927410" y="-1459760"/>
            <a:ext cx="10589190" cy="2488460"/>
          </a:xfrm>
          <a:prstGeom prst="rect">
            <a:avLst/>
          </a:prstGeom>
        </p:spPr>
      </p:pic>
      <p:pic>
        <p:nvPicPr>
          <p:cNvPr id="4" name="Picture 4"/>
          <p:cNvPicPr>
            <a:picLocks noChangeAspect="1"/>
          </p:cNvPicPr>
          <p:nvPr/>
        </p:nvPicPr>
        <p:blipFill>
          <a:blip r:embed="rId4"/>
          <a:srcRect/>
          <a:stretch>
            <a:fillRect/>
          </a:stretch>
        </p:blipFill>
        <p:spPr>
          <a:xfrm rot="-3637842">
            <a:off x="-2769915" y="6542913"/>
            <a:ext cx="6737570" cy="7283860"/>
          </a:xfrm>
          <a:prstGeom prst="rect">
            <a:avLst/>
          </a:prstGeom>
        </p:spPr>
      </p:pic>
      <p:pic>
        <p:nvPicPr>
          <p:cNvPr id="5" name="Picture 5"/>
          <p:cNvPicPr>
            <a:picLocks noChangeAspect="1"/>
          </p:cNvPicPr>
          <p:nvPr/>
        </p:nvPicPr>
        <p:blipFill>
          <a:blip r:embed="rId5"/>
          <a:srcRect/>
          <a:stretch>
            <a:fillRect/>
          </a:stretch>
        </p:blipFill>
        <p:spPr>
          <a:xfrm rot="6895591">
            <a:off x="-1842708" y="-1178800"/>
            <a:ext cx="3996717" cy="4620482"/>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5462888"/>
            <a:ext cx="3570992" cy="3428153"/>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933641" y="5143500"/>
            <a:ext cx="4272186" cy="381389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399723" y="5654957"/>
            <a:ext cx="3627830" cy="3060569"/>
          </a:xfrm>
          <a:prstGeom prst="rect">
            <a:avLst/>
          </a:prstGeom>
        </p:spPr>
      </p:pic>
      <p:sp>
        <p:nvSpPr>
          <p:cNvPr id="9" name="TextBox 9"/>
          <p:cNvSpPr txBox="1"/>
          <p:nvPr/>
        </p:nvSpPr>
        <p:spPr>
          <a:xfrm>
            <a:off x="764415" y="3860165"/>
            <a:ext cx="4099561" cy="1099820"/>
          </a:xfrm>
          <a:prstGeom prst="rect">
            <a:avLst/>
          </a:prstGeom>
        </p:spPr>
        <p:txBody>
          <a:bodyPr lIns="0" tIns="0" rIns="0" bIns="0" rtlCol="0" anchor="t">
            <a:spAutoFit/>
          </a:bodyPr>
          <a:lstStyle/>
          <a:p>
            <a:pPr algn="ctr">
              <a:lnSpc>
                <a:spcPts val="4479"/>
              </a:lnSpc>
            </a:pPr>
            <a:r>
              <a:rPr lang="en-US" sz="3199">
                <a:solidFill>
                  <a:srgbClr val="E45258"/>
                </a:solidFill>
                <a:latin typeface="Paytone One Bold Italics"/>
              </a:rPr>
              <a:t>TRẦN NHẬT TÂN</a:t>
            </a:r>
          </a:p>
          <a:p>
            <a:pPr algn="ctr">
              <a:lnSpc>
                <a:spcPts val="4479"/>
              </a:lnSpc>
              <a:spcBef>
                <a:spcPct val="0"/>
              </a:spcBef>
            </a:pPr>
            <a:r>
              <a:rPr lang="en-US" sz="3199">
                <a:solidFill>
                  <a:srgbClr val="E45258"/>
                </a:solidFill>
                <a:latin typeface="Paytone One Bold Italics"/>
              </a:rPr>
              <a:t>19522177</a:t>
            </a:r>
          </a:p>
        </p:txBody>
      </p:sp>
      <p:sp>
        <p:nvSpPr>
          <p:cNvPr id="10" name="TextBox 10"/>
          <p:cNvSpPr txBox="1"/>
          <p:nvPr/>
        </p:nvSpPr>
        <p:spPr>
          <a:xfrm>
            <a:off x="5924866" y="1762971"/>
            <a:ext cx="10561921" cy="1058616"/>
          </a:xfrm>
          <a:prstGeom prst="rect">
            <a:avLst/>
          </a:prstGeom>
        </p:spPr>
        <p:txBody>
          <a:bodyPr lIns="0" tIns="0" rIns="0" bIns="0" rtlCol="0" anchor="t">
            <a:spAutoFit/>
          </a:bodyPr>
          <a:lstStyle/>
          <a:p>
            <a:pPr>
              <a:lnSpc>
                <a:spcPts val="7927"/>
              </a:lnSpc>
            </a:pPr>
            <a:r>
              <a:rPr lang="en-US" sz="7927">
                <a:solidFill>
                  <a:srgbClr val="FFBD59"/>
                </a:solidFill>
                <a:latin typeface="Sansita Regular"/>
              </a:rPr>
              <a:t>OUR MEMBERS</a:t>
            </a:r>
          </a:p>
        </p:txBody>
      </p:sp>
      <p:sp>
        <p:nvSpPr>
          <p:cNvPr id="11" name="TextBox 11"/>
          <p:cNvSpPr txBox="1"/>
          <p:nvPr/>
        </p:nvSpPr>
        <p:spPr>
          <a:xfrm>
            <a:off x="6821754" y="3659787"/>
            <a:ext cx="4384073" cy="1099820"/>
          </a:xfrm>
          <a:prstGeom prst="rect">
            <a:avLst/>
          </a:prstGeom>
        </p:spPr>
        <p:txBody>
          <a:bodyPr lIns="0" tIns="0" rIns="0" bIns="0" rtlCol="0" anchor="t">
            <a:spAutoFit/>
          </a:bodyPr>
          <a:lstStyle/>
          <a:p>
            <a:pPr algn="ctr">
              <a:lnSpc>
                <a:spcPts val="4480"/>
              </a:lnSpc>
            </a:pPr>
            <a:r>
              <a:rPr lang="en-US" sz="3200">
                <a:solidFill>
                  <a:srgbClr val="E45258"/>
                </a:solidFill>
                <a:latin typeface="Paytone One Bold Italics"/>
              </a:rPr>
              <a:t>HUỲNH CÔNG MẠNH</a:t>
            </a:r>
          </a:p>
          <a:p>
            <a:pPr algn="ctr">
              <a:lnSpc>
                <a:spcPts val="4480"/>
              </a:lnSpc>
              <a:spcBef>
                <a:spcPct val="0"/>
              </a:spcBef>
            </a:pPr>
            <a:r>
              <a:rPr lang="en-US" sz="3200">
                <a:solidFill>
                  <a:srgbClr val="E45258"/>
                </a:solidFill>
                <a:latin typeface="Paytone One Bold Italics"/>
              </a:rPr>
              <a:t>19521825</a:t>
            </a:r>
          </a:p>
        </p:txBody>
      </p:sp>
      <p:sp>
        <p:nvSpPr>
          <p:cNvPr id="12" name="TextBox 12"/>
          <p:cNvSpPr txBox="1"/>
          <p:nvPr/>
        </p:nvSpPr>
        <p:spPr>
          <a:xfrm>
            <a:off x="13167977" y="3659787"/>
            <a:ext cx="4091323" cy="1099820"/>
          </a:xfrm>
          <a:prstGeom prst="rect">
            <a:avLst/>
          </a:prstGeom>
        </p:spPr>
        <p:txBody>
          <a:bodyPr lIns="0" tIns="0" rIns="0" bIns="0" rtlCol="0" anchor="t">
            <a:spAutoFit/>
          </a:bodyPr>
          <a:lstStyle/>
          <a:p>
            <a:pPr algn="ctr">
              <a:lnSpc>
                <a:spcPts val="4480"/>
              </a:lnSpc>
            </a:pPr>
            <a:r>
              <a:rPr lang="en-US" sz="3200">
                <a:solidFill>
                  <a:srgbClr val="E45258"/>
                </a:solidFill>
                <a:latin typeface="Paytone One Bold Italics"/>
              </a:rPr>
              <a:t>NGÔ HỒNG HẢI</a:t>
            </a:r>
          </a:p>
          <a:p>
            <a:pPr algn="ctr">
              <a:lnSpc>
                <a:spcPts val="4480"/>
              </a:lnSpc>
              <a:spcBef>
                <a:spcPct val="0"/>
              </a:spcBef>
            </a:pPr>
            <a:r>
              <a:rPr lang="en-US" sz="3200">
                <a:solidFill>
                  <a:srgbClr val="E45258"/>
                </a:solidFill>
                <a:latin typeface="Paytone One Bold Italics"/>
              </a:rPr>
              <a:t>19521463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srcRect/>
          <a:stretch>
            <a:fillRect/>
          </a:stretch>
        </p:blipFill>
        <p:spPr>
          <a:xfrm>
            <a:off x="4085875" y="4387486"/>
            <a:ext cx="9579830" cy="2035375"/>
          </a:xfrm>
          <a:prstGeom prst="rect">
            <a:avLst/>
          </a:prstGeom>
        </p:spPr>
      </p:pic>
      <p:sp>
        <p:nvSpPr>
          <p:cNvPr id="8" name="TextBox 8"/>
          <p:cNvSpPr txBox="1"/>
          <p:nvPr/>
        </p:nvSpPr>
        <p:spPr>
          <a:xfrm>
            <a:off x="869562" y="211633"/>
            <a:ext cx="13913238" cy="2375266"/>
          </a:xfrm>
          <a:prstGeom prst="rect">
            <a:avLst/>
          </a:prstGeom>
        </p:spPr>
        <p:txBody>
          <a:bodyPr wrap="square" lIns="0" tIns="0" rIns="0" bIns="0" rtlCol="0" anchor="t">
            <a:spAutoFit/>
          </a:bodyPr>
          <a:lstStyle/>
          <a:p>
            <a:pPr algn="ctr">
              <a:lnSpc>
                <a:spcPts val="9646"/>
              </a:lnSpc>
            </a:pPr>
            <a:r>
              <a:rPr lang="en-US" sz="6890" dirty="0">
                <a:solidFill>
                  <a:srgbClr val="000000"/>
                </a:solidFill>
                <a:latin typeface="Roboto Bold Italics"/>
              </a:rPr>
              <a:t>Delete </a:t>
            </a:r>
          </a:p>
          <a:p>
            <a:pPr algn="ctr">
              <a:lnSpc>
                <a:spcPts val="9646"/>
              </a:lnSpc>
            </a:pPr>
            <a:r>
              <a:rPr lang="en-US" sz="6890" dirty="0">
                <a:solidFill>
                  <a:srgbClr val="000000"/>
                </a:solidFill>
                <a:latin typeface="Roboto Bold Italics"/>
              </a:rPr>
              <a:t>unnecessary and missing values</a:t>
            </a:r>
          </a:p>
        </p:txBody>
      </p:sp>
      <p:sp>
        <p:nvSpPr>
          <p:cNvPr id="9" name="TextBox 9"/>
          <p:cNvSpPr txBox="1"/>
          <p:nvPr/>
        </p:nvSpPr>
        <p:spPr>
          <a:xfrm>
            <a:off x="1163944" y="3175764"/>
            <a:ext cx="12018656" cy="896620"/>
          </a:xfrm>
          <a:prstGeom prst="rect">
            <a:avLst/>
          </a:prstGeom>
        </p:spPr>
        <p:txBody>
          <a:bodyPr wrap="square" lIns="0" tIns="0" rIns="0" bIns="0" rtlCol="0" anchor="t">
            <a:spAutoFit/>
          </a:bodyPr>
          <a:lstStyle/>
          <a:p>
            <a:pPr>
              <a:lnSpc>
                <a:spcPts val="7279"/>
              </a:lnSpc>
            </a:pPr>
            <a:r>
              <a:rPr lang="en-US" sz="5199" dirty="0">
                <a:solidFill>
                  <a:srgbClr val="000000"/>
                </a:solidFill>
                <a:latin typeface="Times Neue Roman"/>
              </a:rPr>
              <a:t>Delete rows have  "</a:t>
            </a:r>
            <a:r>
              <a:rPr lang="en-US" sz="5199" dirty="0" err="1">
                <a:solidFill>
                  <a:srgbClr val="000000"/>
                </a:solidFill>
                <a:latin typeface="Times Neue Roman"/>
              </a:rPr>
              <a:t>NaN</a:t>
            </a:r>
            <a:r>
              <a:rPr lang="en-US" sz="5199" dirty="0">
                <a:solidFill>
                  <a:srgbClr val="000000"/>
                </a:solidFill>
                <a:latin typeface="Times Neue Roman"/>
              </a:rPr>
              <a:t>", "Unknown"</a:t>
            </a:r>
          </a:p>
        </p:txBody>
      </p:sp>
      <p:pic>
        <p:nvPicPr>
          <p:cNvPr id="10" name="Picture 1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6352293" y="8339271"/>
            <a:ext cx="1041470" cy="1272908"/>
          </a:xfrm>
          <a:prstGeom prst="rect">
            <a:avLst/>
          </a:prstGeom>
        </p:spPr>
      </p:pic>
      <p:sp>
        <p:nvSpPr>
          <p:cNvPr id="11" name="TextBox 11"/>
          <p:cNvSpPr txBox="1"/>
          <p:nvPr/>
        </p:nvSpPr>
        <p:spPr>
          <a:xfrm>
            <a:off x="16242912" y="8326441"/>
            <a:ext cx="1170069"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18</a:t>
            </a:r>
          </a:p>
        </p:txBody>
      </p:sp>
    </p:spTree>
    <p:extLst>
      <p:ext uri="{BB962C8B-B14F-4D97-AF65-F5344CB8AC3E}">
        <p14:creationId xmlns:p14="http://schemas.microsoft.com/office/powerpoint/2010/main" val="853742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869562" y="211633"/>
            <a:ext cx="13913238" cy="1144159"/>
          </a:xfrm>
          <a:prstGeom prst="rect">
            <a:avLst/>
          </a:prstGeom>
        </p:spPr>
        <p:txBody>
          <a:bodyPr wrap="square" lIns="0" tIns="0" rIns="0" bIns="0" rtlCol="0" anchor="t">
            <a:spAutoFit/>
          </a:bodyPr>
          <a:lstStyle/>
          <a:p>
            <a:pPr algn="ctr">
              <a:lnSpc>
                <a:spcPts val="9646"/>
              </a:lnSpc>
            </a:pPr>
            <a:r>
              <a:rPr lang="en-US" sz="6890" dirty="0">
                <a:solidFill>
                  <a:srgbClr val="000000"/>
                </a:solidFill>
                <a:latin typeface="Roboto Bold Italics"/>
              </a:rPr>
              <a:t>Find attribute have 1 value </a:t>
            </a:r>
          </a:p>
        </p:txBody>
      </p:sp>
      <p:sp>
        <p:nvSpPr>
          <p:cNvPr id="9" name="TextBox 9"/>
          <p:cNvSpPr txBox="1"/>
          <p:nvPr/>
        </p:nvSpPr>
        <p:spPr>
          <a:xfrm>
            <a:off x="1379602" y="1940621"/>
            <a:ext cx="12018656" cy="896620"/>
          </a:xfrm>
          <a:prstGeom prst="rect">
            <a:avLst/>
          </a:prstGeom>
        </p:spPr>
        <p:txBody>
          <a:bodyPr wrap="square" lIns="0" tIns="0" rIns="0" bIns="0" rtlCol="0" anchor="t">
            <a:spAutoFit/>
          </a:bodyPr>
          <a:lstStyle/>
          <a:p>
            <a:pPr>
              <a:lnSpc>
                <a:spcPts val="7279"/>
              </a:lnSpc>
            </a:pPr>
            <a:r>
              <a:rPr lang="en-US" sz="5199" dirty="0">
                <a:solidFill>
                  <a:srgbClr val="000000"/>
                </a:solidFill>
                <a:latin typeface="Times Neue Roman"/>
              </a:rPr>
              <a:t>No attribute have 1 value.</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336531" y="8352155"/>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19</a:t>
            </a:r>
          </a:p>
        </p:txBody>
      </p:sp>
      <p:pic>
        <p:nvPicPr>
          <p:cNvPr id="12" name="Picture 11" descr="Table&#10;&#10;Description automatically generated">
            <a:extLst>
              <a:ext uri="{FF2B5EF4-FFF2-40B4-BE49-F238E27FC236}">
                <a16:creationId xmlns:a16="http://schemas.microsoft.com/office/drawing/2014/main" id="{BB5614F8-CB6D-AEAF-CE6F-6ACF4AC66841}"/>
              </a:ext>
            </a:extLst>
          </p:cNvPr>
          <p:cNvPicPr>
            <a:picLocks noChangeAspect="1"/>
          </p:cNvPicPr>
          <p:nvPr/>
        </p:nvPicPr>
        <p:blipFill>
          <a:blip r:embed="rId10"/>
          <a:stretch>
            <a:fillRect/>
          </a:stretch>
        </p:blipFill>
        <p:spPr>
          <a:xfrm>
            <a:off x="5827041" y="3009899"/>
            <a:ext cx="7571217" cy="6928769"/>
          </a:xfrm>
          <a:prstGeom prst="rect">
            <a:avLst/>
          </a:prstGeom>
        </p:spPr>
      </p:pic>
    </p:spTree>
    <p:extLst>
      <p:ext uri="{BB962C8B-B14F-4D97-AF65-F5344CB8AC3E}">
        <p14:creationId xmlns:p14="http://schemas.microsoft.com/office/powerpoint/2010/main" val="3557531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869562" y="211633"/>
            <a:ext cx="13913238" cy="1144159"/>
          </a:xfrm>
          <a:prstGeom prst="rect">
            <a:avLst/>
          </a:prstGeom>
        </p:spPr>
        <p:txBody>
          <a:bodyPr wrap="square" lIns="0" tIns="0" rIns="0" bIns="0" rtlCol="0" anchor="t">
            <a:spAutoFit/>
          </a:bodyPr>
          <a:lstStyle/>
          <a:p>
            <a:pPr algn="ctr">
              <a:lnSpc>
                <a:spcPts val="9646"/>
              </a:lnSpc>
            </a:pPr>
            <a:r>
              <a:rPr lang="en-US" sz="6890" dirty="0">
                <a:solidFill>
                  <a:srgbClr val="000000"/>
                </a:solidFill>
                <a:latin typeface="Roboto Bold Italics"/>
              </a:rPr>
              <a:t>Find categorical features</a:t>
            </a:r>
          </a:p>
        </p:txBody>
      </p:sp>
      <p:sp>
        <p:nvSpPr>
          <p:cNvPr id="9" name="TextBox 9"/>
          <p:cNvSpPr txBox="1"/>
          <p:nvPr/>
        </p:nvSpPr>
        <p:spPr>
          <a:xfrm>
            <a:off x="1379602" y="1940621"/>
            <a:ext cx="12018656" cy="896620"/>
          </a:xfrm>
          <a:prstGeom prst="rect">
            <a:avLst/>
          </a:prstGeom>
        </p:spPr>
        <p:txBody>
          <a:bodyPr wrap="square" lIns="0" tIns="0" rIns="0" bIns="0" rtlCol="0" anchor="t">
            <a:spAutoFit/>
          </a:bodyPr>
          <a:lstStyle/>
          <a:p>
            <a:pPr>
              <a:lnSpc>
                <a:spcPts val="7279"/>
              </a:lnSpc>
            </a:pPr>
            <a:r>
              <a:rPr lang="en-US" sz="5199" dirty="0">
                <a:solidFill>
                  <a:srgbClr val="000000"/>
                </a:solidFill>
                <a:latin typeface="Times Neue Roman"/>
              </a:rPr>
              <a:t>There are 9 categorical features.</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320307" y="8344191"/>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20</a:t>
            </a:r>
          </a:p>
        </p:txBody>
      </p:sp>
      <p:pic>
        <p:nvPicPr>
          <p:cNvPr id="13" name="Picture 12" descr="Graphical user interface, text, application, email&#10;&#10;Description automatically generated">
            <a:extLst>
              <a:ext uri="{FF2B5EF4-FFF2-40B4-BE49-F238E27FC236}">
                <a16:creationId xmlns:a16="http://schemas.microsoft.com/office/drawing/2014/main" id="{C34A571B-CD50-2668-7B41-C408AEC9C48E}"/>
              </a:ext>
            </a:extLst>
          </p:cNvPr>
          <p:cNvPicPr>
            <a:picLocks noChangeAspect="1"/>
          </p:cNvPicPr>
          <p:nvPr/>
        </p:nvPicPr>
        <p:blipFill>
          <a:blip r:embed="rId10"/>
          <a:stretch>
            <a:fillRect/>
          </a:stretch>
        </p:blipFill>
        <p:spPr>
          <a:xfrm>
            <a:off x="1917999" y="3909689"/>
            <a:ext cx="13627540" cy="5318385"/>
          </a:xfrm>
          <a:prstGeom prst="rect">
            <a:avLst/>
          </a:prstGeom>
        </p:spPr>
      </p:pic>
    </p:spTree>
    <p:extLst>
      <p:ext uri="{BB962C8B-B14F-4D97-AF65-F5344CB8AC3E}">
        <p14:creationId xmlns:p14="http://schemas.microsoft.com/office/powerpoint/2010/main" val="2258340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srcRect/>
          <a:stretch>
            <a:fillRect/>
          </a:stretch>
        </p:blipFill>
        <p:spPr>
          <a:xfrm>
            <a:off x="3799586" y="3741880"/>
            <a:ext cx="10296319" cy="5645086"/>
          </a:xfrm>
          <a:prstGeom prst="rect">
            <a:avLst/>
          </a:prstGeom>
        </p:spPr>
      </p:pic>
      <p:sp>
        <p:nvSpPr>
          <p:cNvPr id="8" name="TextBox 8"/>
          <p:cNvSpPr txBox="1"/>
          <p:nvPr/>
        </p:nvSpPr>
        <p:spPr>
          <a:xfrm>
            <a:off x="-114482" y="576680"/>
            <a:ext cx="12476298" cy="1477438"/>
          </a:xfrm>
          <a:prstGeom prst="rect">
            <a:avLst/>
          </a:prstGeom>
        </p:spPr>
        <p:txBody>
          <a:bodyPr lIns="0" tIns="0" rIns="0" bIns="0" rtlCol="0" anchor="t">
            <a:spAutoFit/>
          </a:bodyPr>
          <a:lstStyle/>
          <a:p>
            <a:pPr algn="ctr">
              <a:lnSpc>
                <a:spcPts val="12016"/>
              </a:lnSpc>
            </a:pPr>
            <a:r>
              <a:rPr lang="en-US" sz="8583" dirty="0">
                <a:solidFill>
                  <a:srgbClr val="000000"/>
                </a:solidFill>
                <a:latin typeface="Roboto Slab Regular Bold"/>
              </a:rPr>
              <a:t>Processing word data</a:t>
            </a:r>
          </a:p>
        </p:txBody>
      </p:sp>
      <p:sp>
        <p:nvSpPr>
          <p:cNvPr id="9" name="TextBox 9"/>
          <p:cNvSpPr txBox="1"/>
          <p:nvPr/>
        </p:nvSpPr>
        <p:spPr>
          <a:xfrm>
            <a:off x="1769064" y="2520843"/>
            <a:ext cx="5534471" cy="896620"/>
          </a:xfrm>
          <a:prstGeom prst="rect">
            <a:avLst/>
          </a:prstGeom>
        </p:spPr>
        <p:txBody>
          <a:bodyPr lIns="0" tIns="0" rIns="0" bIns="0" rtlCol="0" anchor="t">
            <a:spAutoFit/>
          </a:bodyPr>
          <a:lstStyle/>
          <a:p>
            <a:pPr>
              <a:lnSpc>
                <a:spcPts val="7279"/>
              </a:lnSpc>
            </a:pPr>
            <a:r>
              <a:rPr lang="en-US" sz="5199">
                <a:solidFill>
                  <a:srgbClr val="000000"/>
                </a:solidFill>
                <a:latin typeface="DejaVu Serif"/>
              </a:rPr>
              <a:t>On "Job" column</a:t>
            </a:r>
          </a:p>
        </p:txBody>
      </p:sp>
      <p:pic>
        <p:nvPicPr>
          <p:cNvPr id="10" name="Picture 1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6352293" y="8339271"/>
            <a:ext cx="1041470" cy="1272908"/>
          </a:xfrm>
          <a:prstGeom prst="rect">
            <a:avLst/>
          </a:prstGeom>
        </p:spPr>
      </p:pic>
      <p:sp>
        <p:nvSpPr>
          <p:cNvPr id="11" name="TextBox 11"/>
          <p:cNvSpPr txBox="1"/>
          <p:nvPr/>
        </p:nvSpPr>
        <p:spPr>
          <a:xfrm>
            <a:off x="16071210" y="8326441"/>
            <a:ext cx="1591162"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21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srcRect/>
          <a:stretch>
            <a:fillRect/>
          </a:stretch>
        </p:blipFill>
        <p:spPr>
          <a:xfrm>
            <a:off x="3936285" y="3737006"/>
            <a:ext cx="10415429" cy="2052676"/>
          </a:xfrm>
          <a:prstGeom prst="rect">
            <a:avLst/>
          </a:prstGeom>
        </p:spPr>
      </p:pic>
      <p:sp>
        <p:nvSpPr>
          <p:cNvPr id="8" name="TextBox 8"/>
          <p:cNvSpPr txBox="1"/>
          <p:nvPr/>
        </p:nvSpPr>
        <p:spPr>
          <a:xfrm>
            <a:off x="203826" y="576680"/>
            <a:ext cx="1205107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Processing word data</a:t>
            </a:r>
          </a:p>
        </p:txBody>
      </p:sp>
      <p:sp>
        <p:nvSpPr>
          <p:cNvPr id="9" name="TextBox 9"/>
          <p:cNvSpPr txBox="1"/>
          <p:nvPr/>
        </p:nvSpPr>
        <p:spPr>
          <a:xfrm>
            <a:off x="1769064" y="2520843"/>
            <a:ext cx="6866483" cy="896620"/>
          </a:xfrm>
          <a:prstGeom prst="rect">
            <a:avLst/>
          </a:prstGeom>
        </p:spPr>
        <p:txBody>
          <a:bodyPr lIns="0" tIns="0" rIns="0" bIns="0" rtlCol="0" anchor="t">
            <a:spAutoFit/>
          </a:bodyPr>
          <a:lstStyle/>
          <a:p>
            <a:pPr>
              <a:lnSpc>
                <a:spcPts val="7279"/>
              </a:lnSpc>
            </a:pPr>
            <a:r>
              <a:rPr lang="en-US" sz="5199">
                <a:solidFill>
                  <a:srgbClr val="000000"/>
                </a:solidFill>
                <a:latin typeface="DejaVu Serif"/>
              </a:rPr>
              <a:t>On "marital" column</a:t>
            </a:r>
          </a:p>
        </p:txBody>
      </p:sp>
      <p:sp>
        <p:nvSpPr>
          <p:cNvPr id="10" name="TextBox 10"/>
          <p:cNvSpPr txBox="1"/>
          <p:nvPr/>
        </p:nvSpPr>
        <p:spPr>
          <a:xfrm>
            <a:off x="1769064" y="6256407"/>
            <a:ext cx="7751266" cy="896620"/>
          </a:xfrm>
          <a:prstGeom prst="rect">
            <a:avLst/>
          </a:prstGeom>
        </p:spPr>
        <p:txBody>
          <a:bodyPr lIns="0" tIns="0" rIns="0" bIns="0" rtlCol="0" anchor="t">
            <a:spAutoFit/>
          </a:bodyPr>
          <a:lstStyle/>
          <a:p>
            <a:pPr>
              <a:lnSpc>
                <a:spcPts val="7279"/>
              </a:lnSpc>
            </a:pPr>
            <a:r>
              <a:rPr lang="en-US" sz="5199">
                <a:solidFill>
                  <a:srgbClr val="000000"/>
                </a:solidFill>
                <a:latin typeface="DejaVu Serif"/>
              </a:rPr>
              <a:t>On "education" column</a:t>
            </a:r>
          </a:p>
        </p:txBody>
      </p:sp>
      <p:pic>
        <p:nvPicPr>
          <p:cNvPr id="11" name="Picture 11"/>
          <p:cNvPicPr>
            <a:picLocks noChangeAspect="1"/>
          </p:cNvPicPr>
          <p:nvPr/>
        </p:nvPicPr>
        <p:blipFill>
          <a:blip r:embed="rId9"/>
          <a:srcRect/>
          <a:stretch>
            <a:fillRect/>
          </a:stretch>
        </p:blipFill>
        <p:spPr>
          <a:xfrm>
            <a:off x="3936285" y="7476877"/>
            <a:ext cx="10489239" cy="2053449"/>
          </a:xfrm>
          <a:prstGeom prst="rect">
            <a:avLst/>
          </a:prstGeom>
        </p:spPr>
      </p:pic>
      <p:pic>
        <p:nvPicPr>
          <p:cNvPr id="12" name="Picture 1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6022">
            <a:off x="16352293" y="8339271"/>
            <a:ext cx="1041470" cy="1272908"/>
          </a:xfrm>
          <a:prstGeom prst="rect">
            <a:avLst/>
          </a:prstGeom>
        </p:spPr>
      </p:pic>
      <p:sp>
        <p:nvSpPr>
          <p:cNvPr id="13" name="TextBox 13"/>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22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srcRect/>
          <a:stretch>
            <a:fillRect/>
          </a:stretch>
        </p:blipFill>
        <p:spPr>
          <a:xfrm>
            <a:off x="3931942" y="3862496"/>
            <a:ext cx="10427166" cy="2005952"/>
          </a:xfrm>
          <a:prstGeom prst="rect">
            <a:avLst/>
          </a:prstGeom>
        </p:spPr>
      </p:pic>
      <p:pic>
        <p:nvPicPr>
          <p:cNvPr id="8" name="Picture 8"/>
          <p:cNvPicPr>
            <a:picLocks noChangeAspect="1"/>
          </p:cNvPicPr>
          <p:nvPr/>
        </p:nvPicPr>
        <p:blipFill>
          <a:blip r:embed="rId9"/>
          <a:srcRect/>
          <a:stretch>
            <a:fillRect/>
          </a:stretch>
        </p:blipFill>
        <p:spPr>
          <a:xfrm>
            <a:off x="3931942" y="7783787"/>
            <a:ext cx="10348325" cy="2046279"/>
          </a:xfrm>
          <a:prstGeom prst="rect">
            <a:avLst/>
          </a:prstGeom>
        </p:spPr>
      </p:pic>
      <p:sp>
        <p:nvSpPr>
          <p:cNvPr id="9" name="TextBox 9"/>
          <p:cNvSpPr txBox="1"/>
          <p:nvPr/>
        </p:nvSpPr>
        <p:spPr>
          <a:xfrm>
            <a:off x="1769064" y="2520843"/>
            <a:ext cx="6803082" cy="896620"/>
          </a:xfrm>
          <a:prstGeom prst="rect">
            <a:avLst/>
          </a:prstGeom>
        </p:spPr>
        <p:txBody>
          <a:bodyPr lIns="0" tIns="0" rIns="0" bIns="0" rtlCol="0" anchor="t">
            <a:spAutoFit/>
          </a:bodyPr>
          <a:lstStyle/>
          <a:p>
            <a:pPr>
              <a:lnSpc>
                <a:spcPts val="7279"/>
              </a:lnSpc>
            </a:pPr>
            <a:r>
              <a:rPr lang="en-US" sz="5199">
                <a:solidFill>
                  <a:srgbClr val="000000"/>
                </a:solidFill>
                <a:latin typeface="DejaVu Serif"/>
              </a:rPr>
              <a:t>On "default" column</a:t>
            </a:r>
          </a:p>
        </p:txBody>
      </p:sp>
      <p:sp>
        <p:nvSpPr>
          <p:cNvPr id="10" name="TextBox 10"/>
          <p:cNvSpPr txBox="1"/>
          <p:nvPr/>
        </p:nvSpPr>
        <p:spPr>
          <a:xfrm>
            <a:off x="1769064" y="6211348"/>
            <a:ext cx="5877223" cy="896620"/>
          </a:xfrm>
          <a:prstGeom prst="rect">
            <a:avLst/>
          </a:prstGeom>
        </p:spPr>
        <p:txBody>
          <a:bodyPr lIns="0" tIns="0" rIns="0" bIns="0" rtlCol="0" anchor="t">
            <a:spAutoFit/>
          </a:bodyPr>
          <a:lstStyle/>
          <a:p>
            <a:pPr>
              <a:lnSpc>
                <a:spcPts val="7279"/>
              </a:lnSpc>
            </a:pPr>
            <a:r>
              <a:rPr lang="en-US" sz="5199">
                <a:solidFill>
                  <a:srgbClr val="000000"/>
                </a:solidFill>
                <a:latin typeface="DejaVu Serif"/>
              </a:rPr>
              <a:t>On "loan" column</a:t>
            </a:r>
          </a:p>
        </p:txBody>
      </p:sp>
      <p:sp>
        <p:nvSpPr>
          <p:cNvPr id="11" name="TextBox 11"/>
          <p:cNvSpPr txBox="1"/>
          <p:nvPr/>
        </p:nvSpPr>
        <p:spPr>
          <a:xfrm>
            <a:off x="98127" y="576680"/>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Processing word data</a:t>
            </a:r>
          </a:p>
        </p:txBody>
      </p:sp>
      <p:pic>
        <p:nvPicPr>
          <p:cNvPr id="12" name="Picture 1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6022">
            <a:off x="16352293" y="8339271"/>
            <a:ext cx="1041470" cy="1272908"/>
          </a:xfrm>
          <a:prstGeom prst="rect">
            <a:avLst/>
          </a:prstGeom>
        </p:spPr>
      </p:pic>
      <p:sp>
        <p:nvSpPr>
          <p:cNvPr id="13" name="TextBox 13"/>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13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7" name="TextBox 7"/>
          <p:cNvSpPr txBox="1"/>
          <p:nvPr/>
        </p:nvSpPr>
        <p:spPr>
          <a:xfrm>
            <a:off x="1198164" y="4125287"/>
            <a:ext cx="16061136" cy="2009109"/>
          </a:xfrm>
          <a:prstGeom prst="rect">
            <a:avLst/>
          </a:prstGeom>
        </p:spPr>
        <p:txBody>
          <a:bodyPr lIns="0" tIns="0" rIns="0" bIns="0" rtlCol="0" anchor="t">
            <a:spAutoFit/>
          </a:bodyPr>
          <a:lstStyle/>
          <a:p>
            <a:pPr algn="ctr">
              <a:lnSpc>
                <a:spcPts val="8257"/>
              </a:lnSpc>
            </a:pPr>
            <a:r>
              <a:rPr lang="en-US" sz="4439">
                <a:solidFill>
                  <a:srgbClr val="000000"/>
                </a:solidFill>
                <a:latin typeface="DejaVu Serif"/>
              </a:rPr>
              <a:t>Proceed likewise on "contact" , "month" , "poutcome", "housing", "y".</a:t>
            </a:r>
          </a:p>
        </p:txBody>
      </p:sp>
      <p:sp>
        <p:nvSpPr>
          <p:cNvPr id="8" name="TextBox 8"/>
          <p:cNvSpPr txBox="1"/>
          <p:nvPr/>
        </p:nvSpPr>
        <p:spPr>
          <a:xfrm>
            <a:off x="621474" y="576680"/>
            <a:ext cx="1183846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Processing word data</a:t>
            </a:r>
          </a:p>
        </p:txBody>
      </p:sp>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0" name="TextBox 10"/>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24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srcRect/>
          <a:stretch>
            <a:fillRect/>
          </a:stretch>
        </p:blipFill>
        <p:spPr>
          <a:xfrm>
            <a:off x="4990375" y="3948273"/>
            <a:ext cx="8307250" cy="5203442"/>
          </a:xfrm>
          <a:prstGeom prst="rect">
            <a:avLst/>
          </a:prstGeom>
        </p:spPr>
      </p:pic>
      <p:sp>
        <p:nvSpPr>
          <p:cNvPr id="8" name="TextBox 8"/>
          <p:cNvSpPr txBox="1"/>
          <p:nvPr/>
        </p:nvSpPr>
        <p:spPr>
          <a:xfrm>
            <a:off x="637829" y="576680"/>
            <a:ext cx="11625860"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Change invalid values</a:t>
            </a:r>
          </a:p>
        </p:txBody>
      </p:sp>
      <p:sp>
        <p:nvSpPr>
          <p:cNvPr id="9" name="TextBox 9"/>
          <p:cNvSpPr txBox="1"/>
          <p:nvPr/>
        </p:nvSpPr>
        <p:spPr>
          <a:xfrm>
            <a:off x="811892" y="2197122"/>
            <a:ext cx="16061136" cy="2324932"/>
          </a:xfrm>
          <a:prstGeom prst="rect">
            <a:avLst/>
          </a:prstGeom>
        </p:spPr>
        <p:txBody>
          <a:bodyPr lIns="0" tIns="0" rIns="0" bIns="0" rtlCol="0" anchor="t">
            <a:spAutoFit/>
          </a:bodyPr>
          <a:lstStyle/>
          <a:p>
            <a:pPr algn="ctr">
              <a:lnSpc>
                <a:spcPts val="6215"/>
              </a:lnSpc>
            </a:pPr>
            <a:r>
              <a:rPr lang="en-US" sz="4439" dirty="0">
                <a:solidFill>
                  <a:srgbClr val="000000"/>
                </a:solidFill>
                <a:latin typeface="DejaVu Serif"/>
              </a:rPr>
              <a:t>On "</a:t>
            </a:r>
            <a:r>
              <a:rPr lang="en-US" sz="4439" dirty="0" err="1">
                <a:solidFill>
                  <a:srgbClr val="000000"/>
                </a:solidFill>
                <a:latin typeface="DejaVu Serif"/>
              </a:rPr>
              <a:t>pdays</a:t>
            </a:r>
            <a:r>
              <a:rPr lang="en-US" sz="4439" dirty="0">
                <a:solidFill>
                  <a:srgbClr val="000000"/>
                </a:solidFill>
                <a:latin typeface="DejaVu Serif"/>
              </a:rPr>
              <a:t>" column have negative numeric, we have to convert it to positive numeric, we replace -1 to 0.</a:t>
            </a:r>
          </a:p>
          <a:p>
            <a:pPr algn="ctr">
              <a:lnSpc>
                <a:spcPts val="6215"/>
              </a:lnSpc>
            </a:pPr>
            <a:endParaRPr lang="en-US" sz="4439" dirty="0">
              <a:solidFill>
                <a:srgbClr val="000000"/>
              </a:solidFill>
              <a:latin typeface="DejaVu Serif"/>
            </a:endParaRPr>
          </a:p>
        </p:txBody>
      </p:sp>
      <p:pic>
        <p:nvPicPr>
          <p:cNvPr id="10" name="Picture 1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25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637828" y="576680"/>
            <a:ext cx="16061135" cy="1425583"/>
          </a:xfrm>
          <a:prstGeom prst="rect">
            <a:avLst/>
          </a:prstGeom>
        </p:spPr>
        <p:txBody>
          <a:bodyPr wrap="square" lIns="0" tIns="0" rIns="0" bIns="0" rtlCol="0" anchor="t">
            <a:spAutoFit/>
          </a:bodyPr>
          <a:lstStyle/>
          <a:p>
            <a:pPr algn="ctr">
              <a:lnSpc>
                <a:spcPts val="12016"/>
              </a:lnSpc>
            </a:pPr>
            <a:r>
              <a:rPr lang="en-US" sz="8583" dirty="0">
                <a:solidFill>
                  <a:srgbClr val="000000"/>
                </a:solidFill>
                <a:latin typeface="Roboto Slab Regular Bold"/>
              </a:rPr>
              <a:t>Range of categorical features</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26</a:t>
            </a:r>
          </a:p>
        </p:txBody>
      </p:sp>
      <p:pic>
        <p:nvPicPr>
          <p:cNvPr id="12" name="Picture 11" descr="Text&#10;&#10;Description automatically generated">
            <a:extLst>
              <a:ext uri="{FF2B5EF4-FFF2-40B4-BE49-F238E27FC236}">
                <a16:creationId xmlns:a16="http://schemas.microsoft.com/office/drawing/2014/main" id="{76236297-084E-3BBD-4633-9AA504AA9344}"/>
              </a:ext>
            </a:extLst>
          </p:cNvPr>
          <p:cNvPicPr>
            <a:picLocks noChangeAspect="1"/>
          </p:cNvPicPr>
          <p:nvPr/>
        </p:nvPicPr>
        <p:blipFill>
          <a:blip r:embed="rId10"/>
          <a:stretch>
            <a:fillRect/>
          </a:stretch>
        </p:blipFill>
        <p:spPr>
          <a:xfrm>
            <a:off x="2026493" y="3181340"/>
            <a:ext cx="14065576" cy="4775835"/>
          </a:xfrm>
          <a:prstGeom prst="rect">
            <a:avLst/>
          </a:prstGeom>
        </p:spPr>
      </p:pic>
    </p:spTree>
    <p:extLst>
      <p:ext uri="{BB962C8B-B14F-4D97-AF65-F5344CB8AC3E}">
        <p14:creationId xmlns:p14="http://schemas.microsoft.com/office/powerpoint/2010/main" val="435618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637828" y="576680"/>
            <a:ext cx="16061135" cy="1425583"/>
          </a:xfrm>
          <a:prstGeom prst="rect">
            <a:avLst/>
          </a:prstGeom>
        </p:spPr>
        <p:txBody>
          <a:bodyPr wrap="square" lIns="0" tIns="0" rIns="0" bIns="0" rtlCol="0" anchor="t">
            <a:spAutoFit/>
          </a:bodyPr>
          <a:lstStyle/>
          <a:p>
            <a:pPr algn="ctr">
              <a:lnSpc>
                <a:spcPts val="12016"/>
              </a:lnSpc>
            </a:pPr>
            <a:r>
              <a:rPr lang="en-US" sz="8583" dirty="0">
                <a:solidFill>
                  <a:srgbClr val="000000"/>
                </a:solidFill>
                <a:latin typeface="Roboto Slab Regular Bold"/>
              </a:rPr>
              <a:t>Range of categorical features</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27</a:t>
            </a:r>
          </a:p>
        </p:txBody>
      </p:sp>
      <p:pic>
        <p:nvPicPr>
          <p:cNvPr id="13" name="Picture 12" descr="Chart, bar chart, waterfall chart, treemap chart&#10;&#10;Description automatically generated">
            <a:extLst>
              <a:ext uri="{FF2B5EF4-FFF2-40B4-BE49-F238E27FC236}">
                <a16:creationId xmlns:a16="http://schemas.microsoft.com/office/drawing/2014/main" id="{C894C775-16FF-4E9D-A9C0-36116713CBC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rot="16200000">
            <a:off x="4689279" y="1427091"/>
            <a:ext cx="8017648" cy="9435080"/>
          </a:xfrm>
          <a:prstGeom prst="rect">
            <a:avLst/>
          </a:prstGeom>
          <a:noFill/>
          <a:ln>
            <a:noFill/>
          </a:ln>
        </p:spPr>
      </p:pic>
    </p:spTree>
    <p:extLst>
      <p:ext uri="{BB962C8B-B14F-4D97-AF65-F5344CB8AC3E}">
        <p14:creationId xmlns:p14="http://schemas.microsoft.com/office/powerpoint/2010/main" val="4246357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326148" y="3359699"/>
            <a:ext cx="11148757" cy="3567602"/>
          </a:xfrm>
          <a:prstGeom prst="rect">
            <a:avLst/>
          </a:prstGeom>
        </p:spPr>
      </p:pic>
      <p:pic>
        <p:nvPicPr>
          <p:cNvPr id="4" name="Picture 4"/>
          <p:cNvPicPr>
            <a:picLocks noChangeAspect="1"/>
          </p:cNvPicPr>
          <p:nvPr/>
        </p:nvPicPr>
        <p:blipFill>
          <a:blip r:embed="rId5"/>
          <a:srcRect/>
          <a:stretch>
            <a:fillRect/>
          </a:stretch>
        </p:blipFill>
        <p:spPr>
          <a:xfrm rot="-10800000">
            <a:off x="-381000" y="-350559"/>
            <a:ext cx="4834772" cy="10988118"/>
          </a:xfrm>
          <a:prstGeom prst="rect">
            <a:avLst/>
          </a:prstGeom>
        </p:spPr>
      </p:pic>
      <p:pic>
        <p:nvPicPr>
          <p:cNvPr id="5" name="Picture 5"/>
          <p:cNvPicPr>
            <a:picLocks noChangeAspect="1"/>
          </p:cNvPicPr>
          <p:nvPr/>
        </p:nvPicPr>
        <p:blipFill>
          <a:blip r:embed="rId6"/>
          <a:srcRect/>
          <a:stretch>
            <a:fillRect/>
          </a:stretch>
        </p:blipFill>
        <p:spPr>
          <a:xfrm rot="-673788">
            <a:off x="871967" y="-198946"/>
            <a:ext cx="4477685" cy="5267864"/>
          </a:xfrm>
          <a:prstGeom prst="rect">
            <a:avLst/>
          </a:prstGeom>
        </p:spPr>
      </p:pic>
      <p:pic>
        <p:nvPicPr>
          <p:cNvPr id="6" name="Picture 6"/>
          <p:cNvPicPr>
            <a:picLocks noChangeAspect="1"/>
          </p:cNvPicPr>
          <p:nvPr/>
        </p:nvPicPr>
        <p:blipFill>
          <a:blip r:embed="rId6"/>
          <a:srcRect/>
          <a:stretch>
            <a:fillRect/>
          </a:stretch>
        </p:blipFill>
        <p:spPr>
          <a:xfrm rot="539885">
            <a:off x="3362481" y="2625486"/>
            <a:ext cx="4477685" cy="5267864"/>
          </a:xfrm>
          <a:prstGeom prst="rect">
            <a:avLst/>
          </a:prstGeom>
        </p:spPr>
      </p:pic>
      <p:pic>
        <p:nvPicPr>
          <p:cNvPr id="7" name="Picture 7"/>
          <p:cNvPicPr>
            <a:picLocks noChangeAspect="1"/>
          </p:cNvPicPr>
          <p:nvPr/>
        </p:nvPicPr>
        <p:blipFill>
          <a:blip r:embed="rId7"/>
          <a:srcRect l="16107" r="16107"/>
          <a:stretch>
            <a:fillRect/>
          </a:stretch>
        </p:blipFill>
        <p:spPr>
          <a:xfrm rot="509632">
            <a:off x="3720164" y="3118103"/>
            <a:ext cx="3880557" cy="3816509"/>
          </a:xfrm>
          <a:prstGeom prst="rect">
            <a:avLst/>
          </a:prstGeom>
        </p:spPr>
      </p:pic>
      <p:pic>
        <p:nvPicPr>
          <p:cNvPr id="8" name="Picture 8"/>
          <p:cNvPicPr>
            <a:picLocks noChangeAspect="1"/>
          </p:cNvPicPr>
          <p:nvPr/>
        </p:nvPicPr>
        <p:blipFill>
          <a:blip r:embed="rId6"/>
          <a:srcRect/>
          <a:stretch>
            <a:fillRect/>
          </a:stretch>
        </p:blipFill>
        <p:spPr>
          <a:xfrm rot="-1147215">
            <a:off x="739240" y="5186093"/>
            <a:ext cx="4477685" cy="5267864"/>
          </a:xfrm>
          <a:prstGeom prst="rect">
            <a:avLst/>
          </a:prstGeom>
        </p:spPr>
      </p:pic>
      <p:pic>
        <p:nvPicPr>
          <p:cNvPr id="9" name="Picture 9"/>
          <p:cNvPicPr>
            <a:picLocks noChangeAspect="1"/>
          </p:cNvPicPr>
          <p:nvPr/>
        </p:nvPicPr>
        <p:blipFill>
          <a:blip r:embed="rId8"/>
          <a:srcRect l="16128" r="16128"/>
          <a:stretch>
            <a:fillRect/>
          </a:stretch>
        </p:blipFill>
        <p:spPr>
          <a:xfrm rot="-1146426">
            <a:off x="942553" y="5683170"/>
            <a:ext cx="3880557" cy="3816509"/>
          </a:xfrm>
          <a:prstGeom prst="rect">
            <a:avLst/>
          </a:prstGeom>
        </p:spPr>
      </p:pic>
      <p:pic>
        <p:nvPicPr>
          <p:cNvPr id="10" name="Picture 10"/>
          <p:cNvPicPr>
            <a:picLocks noChangeAspect="1"/>
          </p:cNvPicPr>
          <p:nvPr/>
        </p:nvPicPr>
        <p:blipFill>
          <a:blip r:embed="rId9"/>
          <a:srcRect/>
          <a:stretch>
            <a:fillRect/>
          </a:stretch>
        </p:blipFill>
        <p:spPr>
          <a:xfrm rot="-5898121">
            <a:off x="15796630" y="7661930"/>
            <a:ext cx="2658640" cy="4358427"/>
          </a:xfrm>
          <a:prstGeom prst="rect">
            <a:avLst/>
          </a:prstGeom>
        </p:spPr>
      </p:pic>
      <p:pic>
        <p:nvPicPr>
          <p:cNvPr id="11" name="Picture 11"/>
          <p:cNvPicPr>
            <a:picLocks noChangeAspect="1"/>
          </p:cNvPicPr>
          <p:nvPr/>
        </p:nvPicPr>
        <p:blipFill>
          <a:blip r:embed="rId10">
            <a:alphaModFix amt="80000"/>
          </a:blip>
          <a:srcRect/>
          <a:stretch>
            <a:fillRect/>
          </a:stretch>
        </p:blipFill>
        <p:spPr>
          <a:xfrm rot="-5400000">
            <a:off x="12131070" y="4099629"/>
            <a:ext cx="10988118" cy="2087742"/>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022">
            <a:off x="16352293" y="8339271"/>
            <a:ext cx="1041470" cy="1272908"/>
          </a:xfrm>
          <a:prstGeom prst="rect">
            <a:avLst/>
          </a:prstGeom>
        </p:spPr>
      </p:pic>
      <p:sp>
        <p:nvSpPr>
          <p:cNvPr id="14" name="TextBox 14"/>
          <p:cNvSpPr txBox="1"/>
          <p:nvPr/>
        </p:nvSpPr>
        <p:spPr>
          <a:xfrm>
            <a:off x="16643238" y="8352155"/>
            <a:ext cx="459581" cy="906145"/>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rPr>
              <a:t>1</a:t>
            </a:r>
          </a:p>
        </p:txBody>
      </p:sp>
      <p:sp>
        <p:nvSpPr>
          <p:cNvPr id="15" name="Google Shape;986;p48">
            <a:extLst>
              <a:ext uri="{FF2B5EF4-FFF2-40B4-BE49-F238E27FC236}">
                <a16:creationId xmlns:a16="http://schemas.microsoft.com/office/drawing/2014/main" id="{D37410D9-D3F2-4D14-7284-B24967DD5B5E}"/>
              </a:ext>
            </a:extLst>
          </p:cNvPr>
          <p:cNvSpPr txBox="1">
            <a:spLocks/>
          </p:cNvSpPr>
          <p:nvPr/>
        </p:nvSpPr>
        <p:spPr>
          <a:xfrm>
            <a:off x="8594818" y="4011492"/>
            <a:ext cx="8808720" cy="14430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0800" b="1">
                <a:latin typeface="Lexend Deca" panose="020B0604020202020204" charset="0"/>
                <a:cs typeface="Lexend Deca" panose="020B0604020202020204" charset="0"/>
              </a:rPr>
              <a:t>REASON OF PROJECT</a:t>
            </a:r>
            <a:endParaRPr lang="en-US" sz="10800" b="1" dirty="0">
              <a:latin typeface="Lexend Deca" panose="020B0604020202020204" charset="0"/>
              <a:cs typeface="Lexend Deca"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637828" y="576680"/>
            <a:ext cx="16061135" cy="1425583"/>
          </a:xfrm>
          <a:prstGeom prst="rect">
            <a:avLst/>
          </a:prstGeom>
        </p:spPr>
        <p:txBody>
          <a:bodyPr wrap="square" lIns="0" tIns="0" rIns="0" bIns="0" rtlCol="0" anchor="t">
            <a:spAutoFit/>
          </a:bodyPr>
          <a:lstStyle/>
          <a:p>
            <a:pPr algn="ctr">
              <a:lnSpc>
                <a:spcPts val="12016"/>
              </a:lnSpc>
            </a:pPr>
            <a:r>
              <a:rPr lang="en-US" sz="8583" dirty="0">
                <a:solidFill>
                  <a:srgbClr val="000000"/>
                </a:solidFill>
                <a:latin typeface="Roboto Slab Regular Bold"/>
              </a:rPr>
              <a:t>Range of categorical features</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28</a:t>
            </a:r>
          </a:p>
        </p:txBody>
      </p:sp>
      <p:pic>
        <p:nvPicPr>
          <p:cNvPr id="12" name="Picture 11">
            <a:extLst>
              <a:ext uri="{FF2B5EF4-FFF2-40B4-BE49-F238E27FC236}">
                <a16:creationId xmlns:a16="http://schemas.microsoft.com/office/drawing/2014/main" id="{E2EC81E6-FB6A-A906-8B4C-1D391C38C61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4235" y="2972752"/>
            <a:ext cx="11397854" cy="5629910"/>
          </a:xfrm>
          <a:prstGeom prst="rect">
            <a:avLst/>
          </a:prstGeom>
          <a:noFill/>
          <a:ln>
            <a:noFill/>
          </a:ln>
        </p:spPr>
      </p:pic>
    </p:spTree>
    <p:extLst>
      <p:ext uri="{BB962C8B-B14F-4D97-AF65-F5344CB8AC3E}">
        <p14:creationId xmlns:p14="http://schemas.microsoft.com/office/powerpoint/2010/main" val="1751260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637828" y="576680"/>
            <a:ext cx="16430971" cy="1425583"/>
          </a:xfrm>
          <a:prstGeom prst="rect">
            <a:avLst/>
          </a:prstGeom>
        </p:spPr>
        <p:txBody>
          <a:bodyPr wrap="square" lIns="0" tIns="0" rIns="0" bIns="0" rtlCol="0" anchor="t">
            <a:spAutoFit/>
          </a:bodyPr>
          <a:lstStyle/>
          <a:p>
            <a:pPr algn="ctr">
              <a:lnSpc>
                <a:spcPts val="12016"/>
              </a:lnSpc>
            </a:pPr>
            <a:r>
              <a:rPr lang="en-US" sz="8583" dirty="0">
                <a:solidFill>
                  <a:srgbClr val="000000"/>
                </a:solidFill>
                <a:latin typeface="Roboto Slab Regular Bold"/>
              </a:rPr>
              <a:t>Drop columns have imbalance</a:t>
            </a:r>
          </a:p>
        </p:txBody>
      </p:sp>
      <p:sp>
        <p:nvSpPr>
          <p:cNvPr id="9" name="TextBox 9"/>
          <p:cNvSpPr txBox="1"/>
          <p:nvPr/>
        </p:nvSpPr>
        <p:spPr>
          <a:xfrm>
            <a:off x="811892" y="2197122"/>
            <a:ext cx="16061136" cy="1529842"/>
          </a:xfrm>
          <a:prstGeom prst="rect">
            <a:avLst/>
          </a:prstGeom>
        </p:spPr>
        <p:txBody>
          <a:bodyPr lIns="0" tIns="0" rIns="0" bIns="0" rtlCol="0" anchor="t">
            <a:spAutoFit/>
          </a:bodyPr>
          <a:lstStyle/>
          <a:p>
            <a:pPr algn="ctr">
              <a:lnSpc>
                <a:spcPts val="6215"/>
              </a:lnSpc>
            </a:pPr>
            <a:r>
              <a:rPr lang="en-US" sz="4439" dirty="0">
                <a:solidFill>
                  <a:srgbClr val="000000"/>
                </a:solidFill>
                <a:latin typeface="DejaVu Serif"/>
              </a:rPr>
              <a:t>“Default”  has the most value difference. So we decide to drop this column.</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29</a:t>
            </a:r>
          </a:p>
        </p:txBody>
      </p:sp>
      <p:pic>
        <p:nvPicPr>
          <p:cNvPr id="12" name="Picture 11" descr="Table&#10;&#10;Description automatically generated">
            <a:extLst>
              <a:ext uri="{FF2B5EF4-FFF2-40B4-BE49-F238E27FC236}">
                <a16:creationId xmlns:a16="http://schemas.microsoft.com/office/drawing/2014/main" id="{4A6A04BB-A67B-1F26-38FB-AEFDD08EF006}"/>
              </a:ext>
            </a:extLst>
          </p:cNvPr>
          <p:cNvPicPr>
            <a:picLocks noChangeAspect="1"/>
          </p:cNvPicPr>
          <p:nvPr/>
        </p:nvPicPr>
        <p:blipFill rotWithShape="1">
          <a:blip r:embed="rId10"/>
          <a:srcRect l="136" t="-456" r="45230" b="69779"/>
          <a:stretch/>
        </p:blipFill>
        <p:spPr>
          <a:xfrm>
            <a:off x="3931943" y="4315648"/>
            <a:ext cx="10728527" cy="3907550"/>
          </a:xfrm>
          <a:prstGeom prst="rect">
            <a:avLst/>
          </a:prstGeom>
        </p:spPr>
      </p:pic>
    </p:spTree>
    <p:extLst>
      <p:ext uri="{BB962C8B-B14F-4D97-AF65-F5344CB8AC3E}">
        <p14:creationId xmlns:p14="http://schemas.microsoft.com/office/powerpoint/2010/main" val="1463434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637828" y="576680"/>
            <a:ext cx="16694708" cy="1381789"/>
          </a:xfrm>
          <a:prstGeom prst="rect">
            <a:avLst/>
          </a:prstGeom>
        </p:spPr>
        <p:txBody>
          <a:bodyPr wrap="square" lIns="0" tIns="0" rIns="0" bIns="0" rtlCol="0" anchor="t">
            <a:spAutoFit/>
          </a:bodyPr>
          <a:lstStyle/>
          <a:p>
            <a:pPr algn="ctr">
              <a:lnSpc>
                <a:spcPts val="12016"/>
              </a:lnSpc>
            </a:pPr>
            <a:r>
              <a:rPr lang="en-US" sz="6600" dirty="0">
                <a:solidFill>
                  <a:srgbClr val="000000"/>
                </a:solidFill>
                <a:latin typeface="Roboto Slab Regular Bold"/>
              </a:rPr>
              <a:t>Find discrete and continuous features</a:t>
            </a:r>
          </a:p>
        </p:txBody>
      </p:sp>
      <p:sp>
        <p:nvSpPr>
          <p:cNvPr id="9" name="TextBox 9"/>
          <p:cNvSpPr txBox="1"/>
          <p:nvPr/>
        </p:nvSpPr>
        <p:spPr>
          <a:xfrm>
            <a:off x="811892" y="2197122"/>
            <a:ext cx="16061136" cy="1529842"/>
          </a:xfrm>
          <a:prstGeom prst="rect">
            <a:avLst/>
          </a:prstGeom>
        </p:spPr>
        <p:txBody>
          <a:bodyPr lIns="0" tIns="0" rIns="0" bIns="0" rtlCol="0" anchor="t">
            <a:spAutoFit/>
          </a:bodyPr>
          <a:lstStyle/>
          <a:p>
            <a:pPr algn="ctr">
              <a:lnSpc>
                <a:spcPts val="6215"/>
              </a:lnSpc>
            </a:pPr>
            <a:r>
              <a:rPr lang="en-US" sz="4439" dirty="0">
                <a:solidFill>
                  <a:srgbClr val="000000"/>
                </a:solidFill>
                <a:latin typeface="DejaVu Serif"/>
              </a:rPr>
              <a:t>“Default”  has the most value difference. So we decide to drop this column.</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30</a:t>
            </a:r>
          </a:p>
        </p:txBody>
      </p:sp>
      <p:pic>
        <p:nvPicPr>
          <p:cNvPr id="13" name="Picture 12" descr="Table&#10;&#10;Description automatically generated">
            <a:extLst>
              <a:ext uri="{FF2B5EF4-FFF2-40B4-BE49-F238E27FC236}">
                <a16:creationId xmlns:a16="http://schemas.microsoft.com/office/drawing/2014/main" id="{CAFE053C-6B0B-F324-DBA1-7B0685EB3EB5}"/>
              </a:ext>
            </a:extLst>
          </p:cNvPr>
          <p:cNvPicPr>
            <a:picLocks noChangeAspect="1"/>
          </p:cNvPicPr>
          <p:nvPr/>
        </p:nvPicPr>
        <p:blipFill>
          <a:blip r:embed="rId10"/>
          <a:stretch>
            <a:fillRect/>
          </a:stretch>
        </p:blipFill>
        <p:spPr>
          <a:xfrm>
            <a:off x="2229312" y="4119616"/>
            <a:ext cx="13228744" cy="5138684"/>
          </a:xfrm>
          <a:prstGeom prst="rect">
            <a:avLst/>
          </a:prstGeom>
        </p:spPr>
      </p:pic>
      <p:pic>
        <p:nvPicPr>
          <p:cNvPr id="14" name="Picture 13" descr="Text&#10;&#10;Description automatically generated">
            <a:extLst>
              <a:ext uri="{FF2B5EF4-FFF2-40B4-BE49-F238E27FC236}">
                <a16:creationId xmlns:a16="http://schemas.microsoft.com/office/drawing/2014/main" id="{59427F7F-524C-33C0-D72C-AA751B282E44}"/>
              </a:ext>
            </a:extLst>
          </p:cNvPr>
          <p:cNvPicPr>
            <a:picLocks noChangeAspect="1"/>
          </p:cNvPicPr>
          <p:nvPr/>
        </p:nvPicPr>
        <p:blipFill>
          <a:blip r:embed="rId11"/>
          <a:stretch>
            <a:fillRect/>
          </a:stretch>
        </p:blipFill>
        <p:spPr>
          <a:xfrm>
            <a:off x="2007442" y="3924435"/>
            <a:ext cx="13450613" cy="5700573"/>
          </a:xfrm>
          <a:prstGeom prst="rect">
            <a:avLst/>
          </a:prstGeom>
        </p:spPr>
      </p:pic>
    </p:spTree>
    <p:extLst>
      <p:ext uri="{BB962C8B-B14F-4D97-AF65-F5344CB8AC3E}">
        <p14:creationId xmlns:p14="http://schemas.microsoft.com/office/powerpoint/2010/main" val="189502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637828" y="576680"/>
            <a:ext cx="16430971" cy="1407116"/>
          </a:xfrm>
          <a:prstGeom prst="rect">
            <a:avLst/>
          </a:prstGeom>
        </p:spPr>
        <p:txBody>
          <a:bodyPr wrap="square" lIns="0" tIns="0" rIns="0" bIns="0" rtlCol="0" anchor="t">
            <a:spAutoFit/>
          </a:bodyPr>
          <a:lstStyle/>
          <a:p>
            <a:pPr algn="ctr">
              <a:lnSpc>
                <a:spcPts val="12016"/>
              </a:lnSpc>
            </a:pPr>
            <a:r>
              <a:rPr lang="en-US" sz="8000" dirty="0">
                <a:solidFill>
                  <a:srgbClr val="000000"/>
                </a:solidFill>
                <a:latin typeface="Roboto Slab Regular Bold"/>
              </a:rPr>
              <a:t>View outlier of numeric features</a:t>
            </a:r>
          </a:p>
        </p:txBody>
      </p:sp>
      <p:sp>
        <p:nvSpPr>
          <p:cNvPr id="9" name="TextBox 9"/>
          <p:cNvSpPr txBox="1"/>
          <p:nvPr/>
        </p:nvSpPr>
        <p:spPr>
          <a:xfrm>
            <a:off x="811892" y="2197122"/>
            <a:ext cx="16061136" cy="1491177"/>
          </a:xfrm>
          <a:prstGeom prst="rect">
            <a:avLst/>
          </a:prstGeom>
        </p:spPr>
        <p:txBody>
          <a:bodyPr lIns="0" tIns="0" rIns="0" bIns="0" rtlCol="0" anchor="t">
            <a:spAutoFit/>
          </a:bodyPr>
          <a:lstStyle/>
          <a:p>
            <a:pPr algn="ctr">
              <a:lnSpc>
                <a:spcPts val="6215"/>
              </a:lnSpc>
            </a:pPr>
            <a:r>
              <a:rPr lang="en-US" sz="3200" dirty="0">
                <a:solidFill>
                  <a:srgbClr val="000000"/>
                </a:solidFill>
                <a:latin typeface="DejaVu Serif"/>
              </a:rPr>
              <a:t>Age, balance, duration, </a:t>
            </a:r>
            <a:r>
              <a:rPr lang="en-US" sz="3200" dirty="0" err="1">
                <a:solidFill>
                  <a:srgbClr val="000000"/>
                </a:solidFill>
                <a:latin typeface="DejaVu Serif"/>
              </a:rPr>
              <a:t>compaign</a:t>
            </a:r>
            <a:r>
              <a:rPr lang="en-US" sz="3200" dirty="0">
                <a:solidFill>
                  <a:srgbClr val="000000"/>
                </a:solidFill>
                <a:latin typeface="DejaVu Serif"/>
              </a:rPr>
              <a:t>, </a:t>
            </a:r>
            <a:r>
              <a:rPr lang="en-US" sz="3200" dirty="0" err="1">
                <a:solidFill>
                  <a:srgbClr val="000000"/>
                </a:solidFill>
                <a:latin typeface="DejaVu Serif"/>
              </a:rPr>
              <a:t>pdays</a:t>
            </a:r>
            <a:r>
              <a:rPr lang="en-US" sz="3200" dirty="0">
                <a:solidFill>
                  <a:srgbClr val="000000"/>
                </a:solidFill>
                <a:latin typeface="DejaVu Serif"/>
              </a:rPr>
              <a:t> </a:t>
            </a:r>
            <a:r>
              <a:rPr lang="en-US" sz="3200" dirty="0" err="1">
                <a:solidFill>
                  <a:srgbClr val="000000"/>
                </a:solidFill>
                <a:latin typeface="DejaVu Serif"/>
              </a:rPr>
              <a:t>và</a:t>
            </a:r>
            <a:r>
              <a:rPr lang="en-US" sz="3200" dirty="0">
                <a:solidFill>
                  <a:srgbClr val="000000"/>
                </a:solidFill>
                <a:latin typeface="DejaVu Serif"/>
              </a:rPr>
              <a:t> previous have many outlier but not unlogic so we don’t need to fix it.</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31</a:t>
            </a:r>
          </a:p>
        </p:txBody>
      </p:sp>
      <p:pic>
        <p:nvPicPr>
          <p:cNvPr id="13" name="Picture 12">
            <a:extLst>
              <a:ext uri="{FF2B5EF4-FFF2-40B4-BE49-F238E27FC236}">
                <a16:creationId xmlns:a16="http://schemas.microsoft.com/office/drawing/2014/main" id="{666F1B79-D823-60DF-80CE-89AAA600B92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931943" y="3726399"/>
            <a:ext cx="10546057" cy="6202680"/>
          </a:xfrm>
          <a:prstGeom prst="rect">
            <a:avLst/>
          </a:prstGeom>
          <a:noFill/>
          <a:ln>
            <a:noFill/>
          </a:ln>
        </p:spPr>
      </p:pic>
    </p:spTree>
    <p:extLst>
      <p:ext uri="{BB962C8B-B14F-4D97-AF65-F5344CB8AC3E}">
        <p14:creationId xmlns:p14="http://schemas.microsoft.com/office/powerpoint/2010/main" val="2719470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637828" y="576680"/>
            <a:ext cx="16838280" cy="1407116"/>
          </a:xfrm>
          <a:prstGeom prst="rect">
            <a:avLst/>
          </a:prstGeom>
        </p:spPr>
        <p:txBody>
          <a:bodyPr wrap="square" lIns="0" tIns="0" rIns="0" bIns="0" rtlCol="0" anchor="t">
            <a:spAutoFit/>
          </a:bodyPr>
          <a:lstStyle/>
          <a:p>
            <a:pPr algn="ctr">
              <a:lnSpc>
                <a:spcPts val="12016"/>
              </a:lnSpc>
            </a:pPr>
            <a:r>
              <a:rPr lang="en-US" sz="8000" dirty="0">
                <a:solidFill>
                  <a:srgbClr val="000000"/>
                </a:solidFill>
                <a:latin typeface="Roboto Slab Regular Bold"/>
              </a:rPr>
              <a:t>See correlation between attributes</a:t>
            </a:r>
          </a:p>
        </p:txBody>
      </p:sp>
      <p:sp>
        <p:nvSpPr>
          <p:cNvPr id="9" name="TextBox 9"/>
          <p:cNvSpPr txBox="1"/>
          <p:nvPr/>
        </p:nvSpPr>
        <p:spPr>
          <a:xfrm>
            <a:off x="811892" y="2197122"/>
            <a:ext cx="16061136" cy="696088"/>
          </a:xfrm>
          <a:prstGeom prst="rect">
            <a:avLst/>
          </a:prstGeom>
        </p:spPr>
        <p:txBody>
          <a:bodyPr lIns="0" tIns="0" rIns="0" bIns="0" rtlCol="0" anchor="t">
            <a:spAutoFit/>
          </a:bodyPr>
          <a:lstStyle/>
          <a:p>
            <a:pPr algn="ctr">
              <a:lnSpc>
                <a:spcPts val="6215"/>
              </a:lnSpc>
            </a:pPr>
            <a:r>
              <a:rPr lang="en-US" sz="3200" dirty="0">
                <a:solidFill>
                  <a:srgbClr val="000000"/>
                </a:solidFill>
                <a:latin typeface="DejaVu Serif"/>
              </a:rPr>
              <a:t>There is no attribute with high correlation.</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32</a:t>
            </a:r>
          </a:p>
        </p:txBody>
      </p:sp>
      <p:pic>
        <p:nvPicPr>
          <p:cNvPr id="12" name="Picture 11" descr="Graphical user interface, application, Teams&#10;&#10;Description automatically generated">
            <a:extLst>
              <a:ext uri="{FF2B5EF4-FFF2-40B4-BE49-F238E27FC236}">
                <a16:creationId xmlns:a16="http://schemas.microsoft.com/office/drawing/2014/main" id="{7B7564EB-0588-2DDC-393C-2806FB2F32F0}"/>
              </a:ext>
            </a:extLst>
          </p:cNvPr>
          <p:cNvPicPr>
            <a:picLocks noChangeAspect="1"/>
          </p:cNvPicPr>
          <p:nvPr/>
        </p:nvPicPr>
        <p:blipFill>
          <a:blip r:embed="rId10"/>
          <a:stretch>
            <a:fillRect/>
          </a:stretch>
        </p:blipFill>
        <p:spPr>
          <a:xfrm>
            <a:off x="3009668" y="3043608"/>
            <a:ext cx="11078785" cy="7016793"/>
          </a:xfrm>
          <a:prstGeom prst="rect">
            <a:avLst/>
          </a:prstGeom>
        </p:spPr>
      </p:pic>
    </p:spTree>
    <p:extLst>
      <p:ext uri="{BB962C8B-B14F-4D97-AF65-F5344CB8AC3E}">
        <p14:creationId xmlns:p14="http://schemas.microsoft.com/office/powerpoint/2010/main" val="1548871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637828" y="576680"/>
            <a:ext cx="16838280" cy="2863797"/>
          </a:xfrm>
          <a:prstGeom prst="rect">
            <a:avLst/>
          </a:prstGeom>
        </p:spPr>
        <p:txBody>
          <a:bodyPr wrap="square" lIns="0" tIns="0" rIns="0" bIns="0" rtlCol="0" anchor="t">
            <a:spAutoFit/>
          </a:bodyPr>
          <a:lstStyle/>
          <a:p>
            <a:pPr algn="ctr">
              <a:lnSpc>
                <a:spcPts val="12016"/>
              </a:lnSpc>
            </a:pPr>
            <a:r>
              <a:rPr lang="en-US" sz="5400" dirty="0">
                <a:solidFill>
                  <a:srgbClr val="000000"/>
                </a:solidFill>
                <a:latin typeface="Roboto Slab Regular Bold"/>
              </a:rPr>
              <a:t>Check if Dataset is balanced based on label  values</a:t>
            </a:r>
            <a:br>
              <a:rPr lang="en-US" sz="5400" dirty="0">
                <a:solidFill>
                  <a:srgbClr val="000000"/>
                </a:solidFill>
                <a:latin typeface="Roboto Slab Regular Bold"/>
              </a:rPr>
            </a:br>
            <a:endParaRPr lang="en-US" sz="5400" dirty="0">
              <a:solidFill>
                <a:srgbClr val="000000"/>
              </a:solidFill>
              <a:latin typeface="Roboto Slab Regular Bold"/>
            </a:endParaRPr>
          </a:p>
        </p:txBody>
      </p:sp>
      <p:sp>
        <p:nvSpPr>
          <p:cNvPr id="9" name="TextBox 9"/>
          <p:cNvSpPr txBox="1"/>
          <p:nvPr/>
        </p:nvSpPr>
        <p:spPr>
          <a:xfrm>
            <a:off x="11217022" y="2920455"/>
            <a:ext cx="5656006" cy="4446089"/>
          </a:xfrm>
          <a:prstGeom prst="rect">
            <a:avLst/>
          </a:prstGeom>
        </p:spPr>
        <p:txBody>
          <a:bodyPr wrap="square" lIns="0" tIns="0" rIns="0" bIns="0" rtlCol="0" anchor="t">
            <a:spAutoFit/>
          </a:bodyPr>
          <a:lstStyle/>
          <a:p>
            <a:pPr>
              <a:lnSpc>
                <a:spcPct val="150000"/>
              </a:lnSpc>
              <a:spcAft>
                <a:spcPts val="800"/>
              </a:spcAft>
            </a:pPr>
            <a:r>
              <a:rPr lang="en-US" sz="3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Comments on the chart: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Label have two values: 1 and  0.</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Value 1 have 6056 rows and value 0 have 1786 rows.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data still imbalance </a:t>
            </a:r>
            <a:r>
              <a:rPr lang="en-US" sz="3200" dirty="0">
                <a:solidFill>
                  <a:srgbClr val="000000"/>
                </a:solidFill>
                <a:latin typeface="Times New Roman" panose="02020603050405020304" pitchFamily="18" charset="0"/>
                <a:cs typeface="Times New Roman" panose="02020603050405020304" pitchFamily="18" charset="0"/>
              </a:rPr>
              <a:t>but more improve than initial.</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33</a:t>
            </a:r>
          </a:p>
        </p:txBody>
      </p:sp>
      <p:pic>
        <p:nvPicPr>
          <p:cNvPr id="13" name="Picture 12" descr="Chart, bar chart&#10;&#10;Description automatically generated">
            <a:extLst>
              <a:ext uri="{FF2B5EF4-FFF2-40B4-BE49-F238E27FC236}">
                <a16:creationId xmlns:a16="http://schemas.microsoft.com/office/drawing/2014/main" id="{3D2C6C2A-EC4E-C179-899E-2F77D456B220}"/>
              </a:ext>
            </a:extLst>
          </p:cNvPr>
          <p:cNvPicPr>
            <a:picLocks noChangeAspect="1"/>
          </p:cNvPicPr>
          <p:nvPr/>
        </p:nvPicPr>
        <p:blipFill>
          <a:blip r:embed="rId10"/>
          <a:stretch>
            <a:fillRect/>
          </a:stretch>
        </p:blipFill>
        <p:spPr>
          <a:xfrm>
            <a:off x="1901714" y="2426270"/>
            <a:ext cx="8868093" cy="683202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89514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7" name="TextBox 7"/>
          <p:cNvSpPr txBox="1"/>
          <p:nvPr/>
        </p:nvSpPr>
        <p:spPr>
          <a:xfrm>
            <a:off x="3625453" y="955377"/>
            <a:ext cx="11037095"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Results</a:t>
            </a:r>
          </a:p>
        </p:txBody>
      </p:sp>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0" name="TextBox 10"/>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34</a:t>
            </a:r>
          </a:p>
        </p:txBody>
      </p:sp>
      <p:sp>
        <p:nvSpPr>
          <p:cNvPr id="11" name="TextBox 8">
            <a:extLst>
              <a:ext uri="{FF2B5EF4-FFF2-40B4-BE49-F238E27FC236}">
                <a16:creationId xmlns:a16="http://schemas.microsoft.com/office/drawing/2014/main" id="{FBA24AA8-4CB6-15A4-28B4-F6E19FAE5A6E}"/>
              </a:ext>
            </a:extLst>
          </p:cNvPr>
          <p:cNvSpPr txBox="1"/>
          <p:nvPr/>
        </p:nvSpPr>
        <p:spPr>
          <a:xfrm>
            <a:off x="1353752" y="2075227"/>
            <a:ext cx="16192076" cy="7329314"/>
          </a:xfrm>
          <a:prstGeom prst="rect">
            <a:avLst/>
          </a:prstGeom>
        </p:spPr>
        <p:txBody>
          <a:bodyPr wrap="square" lIns="0" tIns="0" rIns="0" bIns="0" rtlCol="0" anchor="t">
            <a:spAutoFit/>
          </a:bodyPr>
          <a:lstStyle/>
          <a:p>
            <a:pPr marL="751972" lvl="1" indent="-342900">
              <a:lnSpc>
                <a:spcPts val="7275"/>
              </a:lnSpc>
              <a:buFont typeface="Wingdings" panose="05000000000000000000" pitchFamily="2" charset="2"/>
              <a:buChar char="v"/>
            </a:pPr>
            <a:r>
              <a:rPr lang="en-US" sz="2400" dirty="0">
                <a:solidFill>
                  <a:srgbClr val="000000"/>
                </a:solidFill>
                <a:latin typeface="DejaVu Serif Bold Italics"/>
              </a:rPr>
              <a:t>45211 rows to  7842 rows.</a:t>
            </a:r>
          </a:p>
          <a:p>
            <a:pPr marL="751972" lvl="1" indent="-342900">
              <a:lnSpc>
                <a:spcPts val="7275"/>
              </a:lnSpc>
              <a:buFont typeface="Wingdings" panose="05000000000000000000" pitchFamily="2" charset="2"/>
              <a:buChar char="v"/>
            </a:pPr>
            <a:r>
              <a:rPr lang="en-US" sz="2400" dirty="0">
                <a:solidFill>
                  <a:srgbClr val="000000"/>
                </a:solidFill>
                <a:latin typeface="DejaVu Serif Bold Italics"/>
              </a:rPr>
              <a:t>Convert alphanumeric data.</a:t>
            </a:r>
          </a:p>
          <a:p>
            <a:pPr marL="751972" lvl="1" indent="-342900">
              <a:lnSpc>
                <a:spcPts val="7275"/>
              </a:lnSpc>
              <a:buFont typeface="Wingdings" panose="05000000000000000000" pitchFamily="2" charset="2"/>
              <a:buChar char="v"/>
            </a:pPr>
            <a:r>
              <a:rPr lang="en-US" sz="2400" dirty="0">
                <a:solidFill>
                  <a:srgbClr val="000000"/>
                </a:solidFill>
                <a:latin typeface="DejaVu Serif Bold Italics"/>
              </a:rPr>
              <a:t>There is no unnecessary columns and unknown, missing data in dataset.</a:t>
            </a:r>
          </a:p>
          <a:p>
            <a:pPr marL="751972" lvl="1" indent="-342900">
              <a:lnSpc>
                <a:spcPts val="7275"/>
              </a:lnSpc>
              <a:buFont typeface="Wingdings" panose="05000000000000000000" pitchFamily="2" charset="2"/>
              <a:buChar char="v"/>
            </a:pPr>
            <a:r>
              <a:rPr lang="en-US" sz="2400" dirty="0">
                <a:solidFill>
                  <a:srgbClr val="000000"/>
                </a:solidFill>
                <a:latin typeface="DejaVu Serif Bold Italics"/>
              </a:rPr>
              <a:t>Category features: </a:t>
            </a:r>
            <a:r>
              <a:rPr lang="en-US" sz="2400" dirty="0">
                <a:solidFill>
                  <a:srgbClr val="FF0000"/>
                </a:solidFill>
                <a:latin typeface="DejaVu Serif Bold Italics"/>
              </a:rPr>
              <a:t>"job", "marital". "education", "housing", "loan", "contact", "month", "</a:t>
            </a:r>
            <a:r>
              <a:rPr lang="en-US" sz="2400" dirty="0" err="1">
                <a:solidFill>
                  <a:srgbClr val="FF0000"/>
                </a:solidFill>
                <a:latin typeface="DejaVu Serif Bold Italics"/>
              </a:rPr>
              <a:t>poutcome</a:t>
            </a:r>
            <a:r>
              <a:rPr lang="en-US" sz="2400" dirty="0">
                <a:solidFill>
                  <a:srgbClr val="FF0000"/>
                </a:solidFill>
                <a:latin typeface="DejaVu Serif Bold Italics"/>
              </a:rPr>
              <a:t>".</a:t>
            </a:r>
          </a:p>
          <a:p>
            <a:pPr marL="751972" lvl="1" indent="-342900">
              <a:lnSpc>
                <a:spcPts val="7275"/>
              </a:lnSpc>
              <a:buFont typeface="Wingdings" panose="05000000000000000000" pitchFamily="2" charset="2"/>
              <a:buChar char="v"/>
            </a:pPr>
            <a:r>
              <a:rPr lang="en-US" sz="2400" dirty="0" err="1">
                <a:solidFill>
                  <a:srgbClr val="000000"/>
                </a:solidFill>
                <a:latin typeface="DejaVu Serif Bold Italics"/>
              </a:rPr>
              <a:t>Continous</a:t>
            </a:r>
            <a:r>
              <a:rPr lang="en-US" sz="2400" dirty="0">
                <a:solidFill>
                  <a:srgbClr val="000000"/>
                </a:solidFill>
                <a:latin typeface="DejaVu Serif Bold Italics"/>
              </a:rPr>
              <a:t> features: </a:t>
            </a:r>
            <a:r>
              <a:rPr lang="en-US" sz="2400" dirty="0">
                <a:solidFill>
                  <a:srgbClr val="FF0000"/>
                </a:solidFill>
                <a:latin typeface="DejaVu Serif Bold Italics"/>
              </a:rPr>
              <a:t>"age", "balance", "day", "duration", "</a:t>
            </a:r>
            <a:r>
              <a:rPr lang="en-US" sz="2400" dirty="0" err="1">
                <a:solidFill>
                  <a:srgbClr val="FF0000"/>
                </a:solidFill>
                <a:latin typeface="DejaVu Serif Bold Italics"/>
              </a:rPr>
              <a:t>pdays</a:t>
            </a:r>
            <a:r>
              <a:rPr lang="en-US" sz="2400" dirty="0">
                <a:solidFill>
                  <a:srgbClr val="FF0000"/>
                </a:solidFill>
                <a:latin typeface="DejaVu Serif Bold Italics"/>
              </a:rPr>
              <a:t>", "campaign", "previous"</a:t>
            </a:r>
          </a:p>
          <a:p>
            <a:pPr marL="751972" lvl="1" indent="-342900">
              <a:lnSpc>
                <a:spcPts val="7275"/>
              </a:lnSpc>
              <a:buFont typeface="Wingdings" panose="05000000000000000000" pitchFamily="2" charset="2"/>
              <a:buChar char="v"/>
            </a:pPr>
            <a:r>
              <a:rPr lang="en-US" sz="2400" dirty="0">
                <a:solidFill>
                  <a:srgbClr val="000000"/>
                </a:solidFill>
                <a:latin typeface="DejaVu Serif Bold Italics"/>
              </a:rPr>
              <a:t>Label: </a:t>
            </a:r>
            <a:r>
              <a:rPr lang="en-US" sz="2400" dirty="0">
                <a:solidFill>
                  <a:srgbClr val="FF0000"/>
                </a:solidFill>
                <a:latin typeface="DejaVu Serif Bold Italics"/>
              </a:rPr>
              <a:t>"y"</a:t>
            </a:r>
          </a:p>
          <a:p>
            <a:pPr marL="751972" lvl="1" indent="-342900">
              <a:lnSpc>
                <a:spcPts val="7275"/>
              </a:lnSpc>
              <a:buFont typeface="Wingdings" panose="05000000000000000000" pitchFamily="2" charset="2"/>
              <a:buChar char="v"/>
            </a:pPr>
            <a:r>
              <a:rPr lang="en-US" sz="2400" dirty="0">
                <a:solidFill>
                  <a:srgbClr val="000000"/>
                </a:solidFill>
                <a:latin typeface="DejaVu Serif Bold Italics"/>
              </a:rPr>
              <a:t>Unnecessary features: </a:t>
            </a:r>
            <a:r>
              <a:rPr lang="en-US" sz="2400" dirty="0">
                <a:solidFill>
                  <a:srgbClr val="FF0000"/>
                </a:solidFill>
                <a:latin typeface="DejaVu Serif Bold Italics"/>
              </a:rPr>
              <a:t>"id", "default"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rot="-5400000">
            <a:off x="11850202" y="4085200"/>
            <a:ext cx="11139997" cy="2116599"/>
          </a:xfrm>
          <a:prstGeom prst="rect">
            <a:avLst/>
          </a:prstGeom>
        </p:spPr>
      </p:pic>
      <p:pic>
        <p:nvPicPr>
          <p:cNvPr id="4" name="Picture 4"/>
          <p:cNvPicPr>
            <a:picLocks noChangeAspect="1"/>
          </p:cNvPicPr>
          <p:nvPr/>
        </p:nvPicPr>
        <p:blipFill>
          <a:blip r:embed="rId4"/>
          <a:srcRect/>
          <a:stretch>
            <a:fillRect/>
          </a:stretch>
        </p:blipFill>
        <p:spPr>
          <a:xfrm rot="-5400000">
            <a:off x="-7318647" y="6631305"/>
            <a:ext cx="16230600" cy="2434590"/>
          </a:xfrm>
          <a:prstGeom prst="rect">
            <a:avLst/>
          </a:prstGeom>
        </p:spPr>
      </p:pic>
      <p:pic>
        <p:nvPicPr>
          <p:cNvPr id="5" name="Picture 5"/>
          <p:cNvPicPr>
            <a:picLocks noChangeAspect="1"/>
          </p:cNvPicPr>
          <p:nvPr/>
        </p:nvPicPr>
        <p:blipFill>
          <a:blip r:embed="rId5"/>
          <a:srcRect/>
          <a:stretch>
            <a:fillRect/>
          </a:stretch>
        </p:blipFill>
        <p:spPr>
          <a:xfrm rot="960008">
            <a:off x="-2292331" y="-1182811"/>
            <a:ext cx="4124321" cy="5253912"/>
          </a:xfrm>
          <a:prstGeom prst="rect">
            <a:avLst/>
          </a:prstGeom>
        </p:spPr>
      </p:pic>
      <p:grpSp>
        <p:nvGrpSpPr>
          <p:cNvPr id="6" name="Group 6"/>
          <p:cNvGrpSpPr/>
          <p:nvPr/>
        </p:nvGrpSpPr>
        <p:grpSpPr>
          <a:xfrm>
            <a:off x="5369648" y="1021303"/>
            <a:ext cx="12050553" cy="3721098"/>
            <a:chOff x="0" y="0"/>
            <a:chExt cx="16067403" cy="4961464"/>
          </a:xfrm>
        </p:grpSpPr>
        <p:sp>
          <p:nvSpPr>
            <p:cNvPr id="7" name="TextBox 7"/>
            <p:cNvSpPr txBox="1"/>
            <p:nvPr/>
          </p:nvSpPr>
          <p:spPr>
            <a:xfrm>
              <a:off x="0" y="4237972"/>
              <a:ext cx="16067403" cy="723492"/>
            </a:xfrm>
            <a:prstGeom prst="rect">
              <a:avLst/>
            </a:prstGeom>
          </p:spPr>
          <p:txBody>
            <a:bodyPr lIns="0" tIns="0" rIns="0" bIns="0" rtlCol="0" anchor="t">
              <a:spAutoFit/>
            </a:bodyPr>
            <a:lstStyle/>
            <a:p>
              <a:pPr algn="ctr">
                <a:lnSpc>
                  <a:spcPts val="4657"/>
                </a:lnSpc>
              </a:pPr>
              <a:endParaRPr/>
            </a:p>
          </p:txBody>
        </p:sp>
        <p:sp>
          <p:nvSpPr>
            <p:cNvPr id="8" name="TextBox 8"/>
            <p:cNvSpPr txBox="1"/>
            <p:nvPr/>
          </p:nvSpPr>
          <p:spPr>
            <a:xfrm>
              <a:off x="0" y="-251138"/>
              <a:ext cx="16067403" cy="4257101"/>
            </a:xfrm>
            <a:prstGeom prst="rect">
              <a:avLst/>
            </a:prstGeom>
          </p:spPr>
          <p:txBody>
            <a:bodyPr lIns="0" tIns="0" rIns="0" bIns="0" rtlCol="0" anchor="t">
              <a:spAutoFit/>
            </a:bodyPr>
            <a:lstStyle/>
            <a:p>
              <a:pPr algn="ctr">
                <a:lnSpc>
                  <a:spcPts val="12231"/>
                </a:lnSpc>
              </a:pPr>
              <a:r>
                <a:rPr lang="en-US" sz="9408" dirty="0">
                  <a:solidFill>
                    <a:srgbClr val="FFFFFF"/>
                  </a:solidFill>
                  <a:latin typeface="Bungee"/>
                </a:rPr>
                <a:t>INSPECTION METHODS</a:t>
              </a:r>
            </a:p>
          </p:txBody>
        </p:sp>
      </p:grpSp>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6022">
            <a:off x="16352293" y="8339271"/>
            <a:ext cx="1041470" cy="1272908"/>
          </a:xfrm>
          <a:prstGeom prst="rect">
            <a:avLst/>
          </a:prstGeom>
        </p:spPr>
      </p:pic>
      <p:sp>
        <p:nvSpPr>
          <p:cNvPr id="10" name="TextBox 10"/>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FEF2F4"/>
                </a:solidFill>
                <a:latin typeface="DejaVu Serif Bold"/>
              </a:rPr>
              <a:t>35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7" name="TextBox 7"/>
          <p:cNvSpPr txBox="1"/>
          <p:nvPr/>
        </p:nvSpPr>
        <p:spPr>
          <a:xfrm>
            <a:off x="328759" y="857250"/>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 Chi-square test</a:t>
            </a:r>
          </a:p>
        </p:txBody>
      </p:sp>
      <p:sp>
        <p:nvSpPr>
          <p:cNvPr id="8" name="TextBox 8"/>
          <p:cNvSpPr txBox="1"/>
          <p:nvPr/>
        </p:nvSpPr>
        <p:spPr>
          <a:xfrm>
            <a:off x="2007443" y="2291713"/>
            <a:ext cx="14869059" cy="6966587"/>
          </a:xfrm>
          <a:prstGeom prst="rect">
            <a:avLst/>
          </a:prstGeom>
        </p:spPr>
        <p:txBody>
          <a:bodyPr lIns="0" tIns="0" rIns="0" bIns="0" rtlCol="0" anchor="t">
            <a:spAutoFit/>
          </a:bodyPr>
          <a:lstStyle/>
          <a:p>
            <a:pPr>
              <a:lnSpc>
                <a:spcPts val="7891"/>
              </a:lnSpc>
            </a:pPr>
            <a:r>
              <a:rPr lang="en-US" sz="4110" dirty="0">
                <a:solidFill>
                  <a:srgbClr val="000000"/>
                </a:solidFill>
                <a:latin typeface="DejaVu Serif Italics"/>
              </a:rPr>
              <a:t>For categorical features.</a:t>
            </a:r>
          </a:p>
          <a:p>
            <a:pPr>
              <a:lnSpc>
                <a:spcPts val="7891"/>
              </a:lnSpc>
            </a:pPr>
            <a:r>
              <a:rPr lang="en-US" sz="4110" dirty="0">
                <a:solidFill>
                  <a:srgbClr val="000000"/>
                </a:solidFill>
                <a:latin typeface="DejaVu Serif Italics"/>
              </a:rPr>
              <a:t>State the problem:</a:t>
            </a:r>
          </a:p>
          <a:p>
            <a:pPr marL="887400" lvl="1" indent="-443700">
              <a:lnSpc>
                <a:spcPts val="7891"/>
              </a:lnSpc>
              <a:buFont typeface="Arial"/>
              <a:buChar char="•"/>
            </a:pPr>
            <a:r>
              <a:rPr lang="en-US" sz="4110" dirty="0">
                <a:solidFill>
                  <a:srgbClr val="000000"/>
                </a:solidFill>
                <a:latin typeface="DejaVu Serif Italics"/>
              </a:rPr>
              <a:t>Null hypothesis (H0): The "y" attribute is independent of other attributes..</a:t>
            </a:r>
          </a:p>
          <a:p>
            <a:pPr marL="887400" lvl="1" indent="-443700">
              <a:lnSpc>
                <a:spcPts val="7891"/>
              </a:lnSpc>
              <a:buFont typeface="Arial"/>
              <a:buChar char="•"/>
            </a:pPr>
            <a:r>
              <a:rPr lang="en-US" sz="4110" dirty="0">
                <a:solidFill>
                  <a:srgbClr val="000000"/>
                </a:solidFill>
                <a:latin typeface="DejaVu Serif Italics"/>
              </a:rPr>
              <a:t>Alternate hypothesis (H1): The "y" property is dependent on other properties.</a:t>
            </a:r>
          </a:p>
          <a:p>
            <a:pPr algn="ctr">
              <a:lnSpc>
                <a:spcPts val="7891"/>
              </a:lnSpc>
            </a:pPr>
            <a:endParaRPr lang="en-US" sz="4110" dirty="0">
              <a:solidFill>
                <a:srgbClr val="000000"/>
              </a:solidFill>
              <a:latin typeface="DejaVu Serif Italics"/>
            </a:endParaRPr>
          </a:p>
        </p:txBody>
      </p:sp>
      <p:sp>
        <p:nvSpPr>
          <p:cNvPr id="9" name="TextBox 9"/>
          <p:cNvSpPr txBox="1"/>
          <p:nvPr/>
        </p:nvSpPr>
        <p:spPr>
          <a:xfrm>
            <a:off x="7278646" y="8546672"/>
            <a:ext cx="2385268"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Noto Sans Italics"/>
              </a:rPr>
              <a:t>Alpha =0.05</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36</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3810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203826" y="497449"/>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Chi-square test</a:t>
            </a:r>
          </a:p>
        </p:txBody>
      </p:sp>
      <p:sp>
        <p:nvSpPr>
          <p:cNvPr id="9" name="TextBox 9"/>
          <p:cNvSpPr txBox="1"/>
          <p:nvPr/>
        </p:nvSpPr>
        <p:spPr>
          <a:xfrm>
            <a:off x="1224955" y="4308530"/>
            <a:ext cx="6162378" cy="2739769"/>
          </a:xfrm>
          <a:prstGeom prst="rect">
            <a:avLst/>
          </a:prstGeom>
        </p:spPr>
        <p:txBody>
          <a:bodyPr lIns="0" tIns="0" rIns="0" bIns="0" rtlCol="0" anchor="t">
            <a:spAutoFit/>
          </a:bodyPr>
          <a:lstStyle/>
          <a:p>
            <a:pPr>
              <a:lnSpc>
                <a:spcPts val="4389"/>
              </a:lnSpc>
            </a:pPr>
            <a:r>
              <a:rPr lang="en-US" sz="3135" u="sng">
                <a:solidFill>
                  <a:srgbClr val="000000"/>
                </a:solidFill>
                <a:latin typeface="DejaVu Serif Italics"/>
              </a:rPr>
              <a:t>Libraries:</a:t>
            </a:r>
          </a:p>
          <a:p>
            <a:pPr marL="676861" lvl="1" indent="-338431">
              <a:lnSpc>
                <a:spcPts val="4389"/>
              </a:lnSpc>
              <a:buFont typeface="Arial"/>
              <a:buChar char="•"/>
            </a:pPr>
            <a:r>
              <a:rPr lang="en-US" sz="3135">
                <a:solidFill>
                  <a:srgbClr val="000000"/>
                </a:solidFill>
                <a:latin typeface="DejaVu Serif"/>
              </a:rPr>
              <a:t>sklearn.feature_selection</a:t>
            </a:r>
          </a:p>
          <a:p>
            <a:pPr>
              <a:lnSpc>
                <a:spcPts val="4389"/>
              </a:lnSpc>
            </a:pPr>
            <a:r>
              <a:rPr lang="en-US" sz="3135" u="sng">
                <a:solidFill>
                  <a:srgbClr val="000000"/>
                </a:solidFill>
                <a:latin typeface="DejaVu Serif Italics"/>
              </a:rPr>
              <a:t>Funciont: </a:t>
            </a:r>
          </a:p>
          <a:p>
            <a:pPr marL="676861" lvl="1" indent="-338431">
              <a:lnSpc>
                <a:spcPts val="4389"/>
              </a:lnSpc>
              <a:buFont typeface="Arial"/>
              <a:buChar char="•"/>
            </a:pPr>
            <a:r>
              <a:rPr lang="en-US" sz="3135">
                <a:solidFill>
                  <a:srgbClr val="000000"/>
                </a:solidFill>
                <a:latin typeface="DejaVu Serif"/>
              </a:rPr>
              <a:t>SelectKBest</a:t>
            </a:r>
          </a:p>
          <a:p>
            <a:pPr marL="676861" lvl="1" indent="-338431">
              <a:lnSpc>
                <a:spcPts val="4389"/>
              </a:lnSpc>
              <a:buFont typeface="Arial"/>
              <a:buChar char="•"/>
            </a:pPr>
            <a:r>
              <a:rPr lang="en-US" sz="3135">
                <a:solidFill>
                  <a:srgbClr val="000000"/>
                </a:solidFill>
                <a:latin typeface="DejaVu Serif"/>
              </a:rPr>
              <a:t> chi2</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908349" y="8764490"/>
            <a:ext cx="1041470" cy="1272908"/>
          </a:xfrm>
          <a:prstGeom prst="rect">
            <a:avLst/>
          </a:prstGeom>
        </p:spPr>
      </p:pic>
      <p:sp>
        <p:nvSpPr>
          <p:cNvPr id="11" name="TextBox 11"/>
          <p:cNvSpPr txBox="1"/>
          <p:nvPr/>
        </p:nvSpPr>
        <p:spPr>
          <a:xfrm>
            <a:off x="16969577" y="8777374"/>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37</a:t>
            </a:r>
          </a:p>
        </p:txBody>
      </p:sp>
      <p:pic>
        <p:nvPicPr>
          <p:cNvPr id="13" name="Picture 12">
            <a:extLst>
              <a:ext uri="{FF2B5EF4-FFF2-40B4-BE49-F238E27FC236}">
                <a16:creationId xmlns:a16="http://schemas.microsoft.com/office/drawing/2014/main" id="{AD725B25-5DD0-F91C-CCF3-DF5678FDD358}"/>
              </a:ext>
            </a:extLst>
          </p:cNvPr>
          <p:cNvPicPr>
            <a:picLocks noChangeAspect="1"/>
          </p:cNvPicPr>
          <p:nvPr/>
        </p:nvPicPr>
        <p:blipFill>
          <a:blip r:embed="rId10"/>
          <a:stretch>
            <a:fillRect/>
          </a:stretch>
        </p:blipFill>
        <p:spPr>
          <a:xfrm>
            <a:off x="7484196" y="3729372"/>
            <a:ext cx="9130774" cy="5124233"/>
          </a:xfrm>
          <a:prstGeom prst="rect">
            <a:avLst/>
          </a:prstGeom>
        </p:spPr>
      </p:pic>
      <p:pic>
        <p:nvPicPr>
          <p:cNvPr id="15" name="Picture 14">
            <a:extLst>
              <a:ext uri="{FF2B5EF4-FFF2-40B4-BE49-F238E27FC236}">
                <a16:creationId xmlns:a16="http://schemas.microsoft.com/office/drawing/2014/main" id="{4C81DA50-55E6-7204-4618-D6B42539F03E}"/>
              </a:ext>
            </a:extLst>
          </p:cNvPr>
          <p:cNvPicPr>
            <a:picLocks noChangeAspect="1"/>
          </p:cNvPicPr>
          <p:nvPr/>
        </p:nvPicPr>
        <p:blipFill>
          <a:blip r:embed="rId11"/>
          <a:stretch>
            <a:fillRect/>
          </a:stretch>
        </p:blipFill>
        <p:spPr>
          <a:xfrm>
            <a:off x="7464323" y="3729372"/>
            <a:ext cx="9150647" cy="5124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grpSp>
        <p:nvGrpSpPr>
          <p:cNvPr id="223" name="Google Shape;223;p37"/>
          <p:cNvGrpSpPr/>
          <p:nvPr/>
        </p:nvGrpSpPr>
        <p:grpSpPr>
          <a:xfrm>
            <a:off x="-2980486" y="-2743846"/>
            <a:ext cx="23361364" cy="13968320"/>
            <a:chOff x="1519511" y="-571882"/>
            <a:chExt cx="5480417" cy="5344840"/>
          </a:xfrm>
        </p:grpSpPr>
        <p:sp>
          <p:nvSpPr>
            <p:cNvPr id="224" name="Google Shape;224;p37"/>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182850" tIns="182850" rIns="182850" bIns="182850" anchor="ctr" anchorCtr="0">
              <a:noAutofit/>
            </a:bodyPr>
            <a:lstStyle/>
            <a:p>
              <a:endParaRPr sz="3600"/>
            </a:p>
          </p:txBody>
        </p:sp>
        <p:sp>
          <p:nvSpPr>
            <p:cNvPr id="225" name="Google Shape;225;p37"/>
            <p:cNvSpPr/>
            <p:nvPr/>
          </p:nvSpPr>
          <p:spPr>
            <a:xfrm rot="21292546">
              <a:off x="1519511" y="-571882"/>
              <a:ext cx="5480417" cy="5344840"/>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182850" tIns="182850" rIns="182850" bIns="182850" anchor="ctr" anchorCtr="0">
              <a:noAutofit/>
            </a:bodyPr>
            <a:lstStyle/>
            <a:p>
              <a:endParaRPr sz="3600" dirty="0"/>
            </a:p>
          </p:txBody>
        </p:sp>
      </p:grpSp>
      <p:sp>
        <p:nvSpPr>
          <p:cNvPr id="40" name="Google Shape;986;p48">
            <a:extLst>
              <a:ext uri="{FF2B5EF4-FFF2-40B4-BE49-F238E27FC236}">
                <a16:creationId xmlns:a16="http://schemas.microsoft.com/office/drawing/2014/main" id="{07F5DDEE-80D7-9A0E-D271-0B0AF7DAF25A}"/>
              </a:ext>
            </a:extLst>
          </p:cNvPr>
          <p:cNvSpPr txBox="1">
            <a:spLocks/>
          </p:cNvSpPr>
          <p:nvPr/>
        </p:nvSpPr>
        <p:spPr>
          <a:xfrm>
            <a:off x="4739640" y="355600"/>
            <a:ext cx="8808720" cy="14430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obster"/>
              <a:buNone/>
              <a:defRPr sz="37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400"/>
              <a:buFont typeface="Lobster"/>
              <a:buNone/>
              <a:defRPr sz="2400" b="0" i="0" u="none" strike="noStrike" cap="none">
                <a:solidFill>
                  <a:schemeClr val="dk1"/>
                </a:solidFill>
                <a:latin typeface="Lobster"/>
                <a:ea typeface="Lobster"/>
                <a:cs typeface="Lobster"/>
                <a:sym typeface="Lobster"/>
              </a:defRPr>
            </a:lvl9pPr>
          </a:lstStyle>
          <a:p>
            <a:r>
              <a:rPr lang="en-US" sz="5600" b="1" dirty="0">
                <a:latin typeface="Lexend Deca" panose="020B0604020202020204" charset="0"/>
                <a:cs typeface="Lexend Deca" panose="020B0604020202020204" charset="0"/>
              </a:rPr>
              <a:t>REASON OF PROJECT</a:t>
            </a:r>
          </a:p>
        </p:txBody>
      </p:sp>
      <p:sp>
        <p:nvSpPr>
          <p:cNvPr id="41" name="TextBox 4">
            <a:extLst>
              <a:ext uri="{FF2B5EF4-FFF2-40B4-BE49-F238E27FC236}">
                <a16:creationId xmlns:a16="http://schemas.microsoft.com/office/drawing/2014/main" id="{065EEF44-86D1-1A0C-9FD3-7A6D47AD4ACB}"/>
              </a:ext>
            </a:extLst>
          </p:cNvPr>
          <p:cNvSpPr txBox="1"/>
          <p:nvPr/>
        </p:nvSpPr>
        <p:spPr>
          <a:xfrm>
            <a:off x="8266792" y="2036481"/>
            <a:ext cx="7786008" cy="2954655"/>
          </a:xfrm>
          <a:prstGeom prst="rect">
            <a:avLst/>
          </a:prstGeom>
        </p:spPr>
        <p:txBody>
          <a:bodyPr wrap="square" lIns="0" tIns="0" rIns="0" bIns="0" rtlCol="0" anchor="ctr">
            <a:spAutoFit/>
          </a:bodyPr>
          <a:lstStyle/>
          <a:p>
            <a:pPr marL="571500" indent="-571500">
              <a:buFont typeface="Wingdings" panose="05000000000000000000" pitchFamily="2" charset="2"/>
              <a:buChar char="v"/>
            </a:pPr>
            <a:r>
              <a:rPr lang="en-US" sz="3200" dirty="0" err="1">
                <a:latin typeface="Noto Sans"/>
              </a:rPr>
              <a:t>Nowaday</a:t>
            </a:r>
            <a:r>
              <a:rPr lang="en-US" sz="3200" dirty="0">
                <a:latin typeface="Noto Sans"/>
              </a:rPr>
              <a:t>, sending credit money is not so strange to everyone, depositing money into a credit fund is a form of saving money for the owner who can receive monthly interest.</a:t>
            </a:r>
          </a:p>
        </p:txBody>
      </p:sp>
      <p:sp>
        <p:nvSpPr>
          <p:cNvPr id="42" name="TextBox 5">
            <a:extLst>
              <a:ext uri="{FF2B5EF4-FFF2-40B4-BE49-F238E27FC236}">
                <a16:creationId xmlns:a16="http://schemas.microsoft.com/office/drawing/2014/main" id="{E95744AD-7536-A1A0-B773-234865EA3612}"/>
              </a:ext>
            </a:extLst>
          </p:cNvPr>
          <p:cNvSpPr txBox="1"/>
          <p:nvPr/>
        </p:nvSpPr>
        <p:spPr>
          <a:xfrm>
            <a:off x="2983695" y="5638025"/>
            <a:ext cx="10617470" cy="3939540"/>
          </a:xfrm>
          <a:prstGeom prst="rect">
            <a:avLst/>
          </a:prstGeom>
        </p:spPr>
        <p:txBody>
          <a:bodyPr wrap="square" lIns="0" tIns="0" rIns="0" bIns="0" rtlCol="0" anchor="t">
            <a:spAutoFit/>
          </a:bodyPr>
          <a:lstStyle/>
          <a:p>
            <a:pPr marL="571500" indent="-571500">
              <a:buFont typeface="Wingdings" panose="05000000000000000000" pitchFamily="2" charset="2"/>
              <a:buChar char="v"/>
            </a:pPr>
            <a:r>
              <a:rPr lang="en-US" sz="3200" dirty="0">
                <a:latin typeface="Noto Sans"/>
              </a:rPr>
              <a:t>The bank has many banking products that it sells to customers such as savings accounts, credit cards, investments, etc. They want to know which customers will buy their credit cards. </a:t>
            </a:r>
          </a:p>
          <a:p>
            <a:pPr marL="571500" indent="-571500">
              <a:buFont typeface="Wingdings" panose="05000000000000000000" pitchFamily="2" charset="2"/>
              <a:buChar char="v"/>
            </a:pPr>
            <a:endParaRPr lang="en-US" sz="3200" dirty="0">
              <a:latin typeface="Noto Sans"/>
            </a:endParaRPr>
          </a:p>
          <a:p>
            <a:pPr marL="571500" indent="-571500">
              <a:buFont typeface="Wingdings" panose="05000000000000000000" pitchFamily="2" charset="2"/>
              <a:buChar char="v"/>
            </a:pPr>
            <a:r>
              <a:rPr lang="en-US" sz="3200" dirty="0">
                <a:latin typeface="Noto Sans"/>
              </a:rPr>
              <a:t>Similarly, it has a variety of different types of information related to the demographic details of customers, their banking behavior, etc.</a:t>
            </a:r>
          </a:p>
        </p:txBody>
      </p:sp>
      <p:pic>
        <p:nvPicPr>
          <p:cNvPr id="7" name="Picture 6" descr="Icon&#10;&#10;Description automatically generated">
            <a:extLst>
              <a:ext uri="{FF2B5EF4-FFF2-40B4-BE49-F238E27FC236}">
                <a16:creationId xmlns:a16="http://schemas.microsoft.com/office/drawing/2014/main" id="{798CEA58-CF48-A160-000D-6C6CC1463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8360" y="6129922"/>
            <a:ext cx="3447643" cy="3447643"/>
          </a:xfrm>
          <a:prstGeom prst="rect">
            <a:avLst/>
          </a:prstGeom>
        </p:spPr>
      </p:pic>
      <p:pic>
        <p:nvPicPr>
          <p:cNvPr id="4" name="Picture 3" descr="Icon&#10;&#10;Description automatically generated">
            <a:extLst>
              <a:ext uri="{FF2B5EF4-FFF2-40B4-BE49-F238E27FC236}">
                <a16:creationId xmlns:a16="http://schemas.microsoft.com/office/drawing/2014/main" id="{0D3BA51F-89B9-9F2E-53C7-6136BF976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1465294"/>
            <a:ext cx="3649413" cy="3649413"/>
          </a:xfrm>
          <a:prstGeom prst="rect">
            <a:avLst/>
          </a:prstGeom>
        </p:spPr>
      </p:pic>
      <p:pic>
        <p:nvPicPr>
          <p:cNvPr id="16" name="Picture 9">
            <a:extLst>
              <a:ext uri="{FF2B5EF4-FFF2-40B4-BE49-F238E27FC236}">
                <a16:creationId xmlns:a16="http://schemas.microsoft.com/office/drawing/2014/main" id="{B2797A84-BEE4-D310-745D-FCA0402FA2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6022">
            <a:off x="17767266" y="8318993"/>
            <a:ext cx="1041470" cy="1272908"/>
          </a:xfrm>
          <a:prstGeom prst="rect">
            <a:avLst/>
          </a:prstGeom>
        </p:spPr>
      </p:pic>
      <p:sp>
        <p:nvSpPr>
          <p:cNvPr id="17" name="TextBox 10">
            <a:extLst>
              <a:ext uri="{FF2B5EF4-FFF2-40B4-BE49-F238E27FC236}">
                <a16:creationId xmlns:a16="http://schemas.microsoft.com/office/drawing/2014/main" id="{A928833E-2595-2682-0368-57515B96780E}"/>
              </a:ext>
            </a:extLst>
          </p:cNvPr>
          <p:cNvSpPr txBox="1"/>
          <p:nvPr/>
        </p:nvSpPr>
        <p:spPr>
          <a:xfrm>
            <a:off x="18058211" y="8331877"/>
            <a:ext cx="459581"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2</a:t>
            </a:r>
          </a:p>
        </p:txBody>
      </p:sp>
      <p:sp>
        <p:nvSpPr>
          <p:cNvPr id="10" name="Rectangle 9">
            <a:extLst>
              <a:ext uri="{FF2B5EF4-FFF2-40B4-BE49-F238E27FC236}">
                <a16:creationId xmlns:a16="http://schemas.microsoft.com/office/drawing/2014/main" id="{B1B575A8-1A57-B495-18E5-8E97B24F2761}"/>
              </a:ext>
            </a:extLst>
          </p:cNvPr>
          <p:cNvSpPr/>
          <p:nvPr/>
        </p:nvSpPr>
        <p:spPr>
          <a:xfrm>
            <a:off x="-2843105" y="-3546493"/>
            <a:ext cx="22477220" cy="16928808"/>
          </a:xfrm>
          <a:prstGeom prst="rect">
            <a:avLst/>
          </a:prstGeom>
          <a:solidFill>
            <a:schemeClr val="tx2">
              <a:lumMod val="5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79">
            <a:extLst>
              <a:ext uri="{FF2B5EF4-FFF2-40B4-BE49-F238E27FC236}">
                <a16:creationId xmlns:a16="http://schemas.microsoft.com/office/drawing/2014/main" id="{3E5B286B-3137-FBEA-0D0A-E8E4202B985A}"/>
              </a:ext>
            </a:extLst>
          </p:cNvPr>
          <p:cNvSpPr/>
          <p:nvPr/>
        </p:nvSpPr>
        <p:spPr>
          <a:xfrm>
            <a:off x="2657779" y="1257575"/>
            <a:ext cx="12646526" cy="74671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Ø"/>
            </a:pPr>
            <a:r>
              <a:rPr lang="en-US" sz="3200" dirty="0">
                <a:solidFill>
                  <a:schemeClr val="tx1"/>
                </a:solidFill>
                <a:latin typeface="Times New Roman" panose="02020603050405020304" pitchFamily="18" charset="0"/>
                <a:cs typeface="Times New Roman" panose="02020603050405020304" pitchFamily="18" charset="0"/>
              </a:rPr>
              <a:t>Therefore, predicting the possibility of applying for credit deposits is extremely necessary to be able to accurately analyze the customer's registration of credit deposits to avoid risks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barn(inVertical)">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500"/>
                            </p:stCondLst>
                            <p:childTnLst>
                              <p:par>
                                <p:cTn id="21" presetID="16" presetClass="entr" presetSubtype="21"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barn(inVertical)">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23"/>
                                        </p:tgtEl>
                                        <p:attrNameLst>
                                          <p:attrName>style.visibility</p:attrName>
                                        </p:attrNameLst>
                                      </p:cBhvr>
                                      <p:to>
                                        <p:strVal val="visible"/>
                                      </p:to>
                                    </p:set>
                                    <p:animEffect transition="in" filter="barn(inVertical)">
                                      <p:cBhvr>
                                        <p:cTn id="36"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14019"/>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7" name="TextBox 7"/>
          <p:cNvSpPr txBox="1"/>
          <p:nvPr/>
        </p:nvSpPr>
        <p:spPr>
          <a:xfrm>
            <a:off x="-1175775" y="608095"/>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Anova F-test</a:t>
            </a:r>
          </a:p>
        </p:txBody>
      </p:sp>
      <p:sp>
        <p:nvSpPr>
          <p:cNvPr id="8" name="TextBox 8"/>
          <p:cNvSpPr txBox="1"/>
          <p:nvPr/>
        </p:nvSpPr>
        <p:spPr>
          <a:xfrm>
            <a:off x="1888565" y="2544471"/>
            <a:ext cx="14869059" cy="5953489"/>
          </a:xfrm>
          <a:prstGeom prst="rect">
            <a:avLst/>
          </a:prstGeom>
        </p:spPr>
        <p:txBody>
          <a:bodyPr lIns="0" tIns="0" rIns="0" bIns="0" rtlCol="0" anchor="t">
            <a:spAutoFit/>
          </a:bodyPr>
          <a:lstStyle/>
          <a:p>
            <a:pPr>
              <a:lnSpc>
                <a:spcPts val="7891"/>
              </a:lnSpc>
            </a:pPr>
            <a:r>
              <a:rPr lang="en-US" sz="4110" dirty="0">
                <a:solidFill>
                  <a:srgbClr val="000000"/>
                </a:solidFill>
                <a:latin typeface="DejaVu Serif Italics"/>
              </a:rPr>
              <a:t>For the continuous features.</a:t>
            </a:r>
          </a:p>
          <a:p>
            <a:pPr>
              <a:lnSpc>
                <a:spcPts val="7891"/>
              </a:lnSpc>
            </a:pPr>
            <a:r>
              <a:rPr lang="en-US" sz="4110" dirty="0">
                <a:solidFill>
                  <a:srgbClr val="000000"/>
                </a:solidFill>
                <a:latin typeface="DejaVu Serif Italics"/>
              </a:rPr>
              <a:t>State the problem:</a:t>
            </a:r>
          </a:p>
          <a:p>
            <a:pPr marL="887399" lvl="1" indent="-443700">
              <a:lnSpc>
                <a:spcPts val="7891"/>
              </a:lnSpc>
              <a:buFont typeface="Arial"/>
              <a:buChar char="•"/>
            </a:pPr>
            <a:r>
              <a:rPr lang="en-US" sz="4110" dirty="0">
                <a:solidFill>
                  <a:srgbClr val="000000"/>
                </a:solidFill>
                <a:latin typeface="DejaVu Serif Italics"/>
              </a:rPr>
              <a:t>Null hypothesis (H0): 2 groups have the same variance.</a:t>
            </a:r>
          </a:p>
          <a:p>
            <a:pPr marL="887399" lvl="1" indent="-443700" algn="l">
              <a:lnSpc>
                <a:spcPts val="7891"/>
              </a:lnSpc>
              <a:buFont typeface="Arial"/>
              <a:buChar char="•"/>
            </a:pPr>
            <a:r>
              <a:rPr lang="en-US" sz="4110" dirty="0">
                <a:solidFill>
                  <a:srgbClr val="000000"/>
                </a:solidFill>
                <a:latin typeface="DejaVu Serif Italics"/>
              </a:rPr>
              <a:t>Alternate hypothesis (H1): The 2 groups have different variances.</a:t>
            </a:r>
          </a:p>
        </p:txBody>
      </p:sp>
      <p:sp>
        <p:nvSpPr>
          <p:cNvPr id="9" name="TextBox 9"/>
          <p:cNvSpPr txBox="1"/>
          <p:nvPr/>
        </p:nvSpPr>
        <p:spPr>
          <a:xfrm>
            <a:off x="7278646" y="8546672"/>
            <a:ext cx="2385268"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Noto Sans Italics"/>
              </a:rPr>
              <a:t>Alpha =0.05</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38</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1175775" y="608095"/>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Anova F-test</a:t>
            </a:r>
          </a:p>
        </p:txBody>
      </p:sp>
      <p:sp>
        <p:nvSpPr>
          <p:cNvPr id="9" name="TextBox 9"/>
          <p:cNvSpPr txBox="1"/>
          <p:nvPr/>
        </p:nvSpPr>
        <p:spPr>
          <a:xfrm>
            <a:off x="1028700" y="3850601"/>
            <a:ext cx="6162378" cy="2739769"/>
          </a:xfrm>
          <a:prstGeom prst="rect">
            <a:avLst/>
          </a:prstGeom>
        </p:spPr>
        <p:txBody>
          <a:bodyPr lIns="0" tIns="0" rIns="0" bIns="0" rtlCol="0" anchor="t">
            <a:spAutoFit/>
          </a:bodyPr>
          <a:lstStyle/>
          <a:p>
            <a:pPr>
              <a:lnSpc>
                <a:spcPts val="4389"/>
              </a:lnSpc>
            </a:pPr>
            <a:r>
              <a:rPr lang="en-US" sz="3135" u="sng">
                <a:solidFill>
                  <a:srgbClr val="000000"/>
                </a:solidFill>
                <a:latin typeface="DejaVu Serif Italics"/>
              </a:rPr>
              <a:t>Libraries:</a:t>
            </a:r>
          </a:p>
          <a:p>
            <a:pPr marL="676861" lvl="1" indent="-338431">
              <a:lnSpc>
                <a:spcPts val="4389"/>
              </a:lnSpc>
              <a:buFont typeface="Arial"/>
              <a:buChar char="•"/>
            </a:pPr>
            <a:r>
              <a:rPr lang="en-US" sz="3135">
                <a:solidFill>
                  <a:srgbClr val="000000"/>
                </a:solidFill>
                <a:latin typeface="DejaVu Serif"/>
              </a:rPr>
              <a:t>sklearn.feature_selection</a:t>
            </a:r>
          </a:p>
          <a:p>
            <a:pPr>
              <a:lnSpc>
                <a:spcPts val="4389"/>
              </a:lnSpc>
            </a:pPr>
            <a:r>
              <a:rPr lang="en-US" sz="3135" u="sng">
                <a:solidFill>
                  <a:srgbClr val="000000"/>
                </a:solidFill>
                <a:latin typeface="DejaVu Serif"/>
              </a:rPr>
              <a:t>Function:</a:t>
            </a:r>
          </a:p>
          <a:p>
            <a:pPr marL="676861" lvl="1" indent="-338431">
              <a:lnSpc>
                <a:spcPts val="4389"/>
              </a:lnSpc>
              <a:buFont typeface="Arial"/>
              <a:buChar char="•"/>
            </a:pPr>
            <a:r>
              <a:rPr lang="en-US" sz="3135">
                <a:solidFill>
                  <a:srgbClr val="000000"/>
                </a:solidFill>
                <a:latin typeface="DejaVu Serif"/>
              </a:rPr>
              <a:t>SelectKBest</a:t>
            </a:r>
          </a:p>
          <a:p>
            <a:pPr marL="676861" lvl="1" indent="-338431">
              <a:lnSpc>
                <a:spcPts val="4389"/>
              </a:lnSpc>
              <a:buFont typeface="Arial"/>
              <a:buChar char="•"/>
            </a:pPr>
            <a:r>
              <a:rPr lang="en-US" sz="3135">
                <a:solidFill>
                  <a:srgbClr val="000000"/>
                </a:solidFill>
                <a:latin typeface="DejaVu Serif"/>
              </a:rPr>
              <a:t> f_classif</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39</a:t>
            </a:r>
          </a:p>
        </p:txBody>
      </p:sp>
      <p:pic>
        <p:nvPicPr>
          <p:cNvPr id="13" name="Picture 12">
            <a:extLst>
              <a:ext uri="{FF2B5EF4-FFF2-40B4-BE49-F238E27FC236}">
                <a16:creationId xmlns:a16="http://schemas.microsoft.com/office/drawing/2014/main" id="{171F9562-11E8-F547-B46B-85DCD30E9F6B}"/>
              </a:ext>
            </a:extLst>
          </p:cNvPr>
          <p:cNvPicPr>
            <a:picLocks noChangeAspect="1"/>
          </p:cNvPicPr>
          <p:nvPr/>
        </p:nvPicPr>
        <p:blipFill>
          <a:blip r:embed="rId10"/>
          <a:stretch>
            <a:fillRect/>
          </a:stretch>
        </p:blipFill>
        <p:spPr>
          <a:xfrm>
            <a:off x="7191078" y="2625618"/>
            <a:ext cx="8565106" cy="5656633"/>
          </a:xfrm>
          <a:prstGeom prst="rect">
            <a:avLst/>
          </a:prstGeom>
        </p:spPr>
      </p:pic>
      <p:pic>
        <p:nvPicPr>
          <p:cNvPr id="15" name="Picture 14">
            <a:extLst>
              <a:ext uri="{FF2B5EF4-FFF2-40B4-BE49-F238E27FC236}">
                <a16:creationId xmlns:a16="http://schemas.microsoft.com/office/drawing/2014/main" id="{0E58732B-AD1B-A5CB-485C-CE9B8878C7C8}"/>
              </a:ext>
            </a:extLst>
          </p:cNvPr>
          <p:cNvPicPr>
            <a:picLocks noChangeAspect="1"/>
          </p:cNvPicPr>
          <p:nvPr/>
        </p:nvPicPr>
        <p:blipFill>
          <a:blip r:embed="rId11"/>
          <a:stretch>
            <a:fillRect/>
          </a:stretch>
        </p:blipFill>
        <p:spPr>
          <a:xfrm>
            <a:off x="7191077" y="2674217"/>
            <a:ext cx="8565107" cy="567793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1905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7" name="TextBox 7"/>
          <p:cNvSpPr txBox="1"/>
          <p:nvPr/>
        </p:nvSpPr>
        <p:spPr>
          <a:xfrm>
            <a:off x="-2563923" y="857250"/>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Results</a:t>
            </a:r>
          </a:p>
        </p:txBody>
      </p:sp>
      <p:sp>
        <p:nvSpPr>
          <p:cNvPr id="8" name="TextBox 8"/>
          <p:cNvSpPr txBox="1"/>
          <p:nvPr/>
        </p:nvSpPr>
        <p:spPr>
          <a:xfrm>
            <a:off x="1771531" y="2067087"/>
            <a:ext cx="9283911" cy="722762"/>
          </a:xfrm>
          <a:prstGeom prst="rect">
            <a:avLst/>
          </a:prstGeom>
        </p:spPr>
        <p:txBody>
          <a:bodyPr wrap="square" lIns="0" tIns="0" rIns="0" bIns="0" rtlCol="0" anchor="t">
            <a:spAutoFit/>
          </a:bodyPr>
          <a:lstStyle/>
          <a:p>
            <a:pPr algn="ctr">
              <a:lnSpc>
                <a:spcPts val="6110"/>
              </a:lnSpc>
            </a:pPr>
            <a:r>
              <a:rPr lang="en-US" sz="4364" dirty="0">
                <a:solidFill>
                  <a:srgbClr val="000000"/>
                </a:solidFill>
                <a:latin typeface="DejaVu Serif"/>
              </a:rPr>
              <a:t>The columns are selected:</a:t>
            </a:r>
          </a:p>
        </p:txBody>
      </p:sp>
      <p:sp>
        <p:nvSpPr>
          <p:cNvPr id="9" name="TextBox 9"/>
          <p:cNvSpPr txBox="1"/>
          <p:nvPr/>
        </p:nvSpPr>
        <p:spPr>
          <a:xfrm>
            <a:off x="2806124" y="3177484"/>
            <a:ext cx="11048257" cy="2215991"/>
          </a:xfrm>
          <a:prstGeom prst="rect">
            <a:avLst/>
          </a:prstGeom>
        </p:spPr>
        <p:txBody>
          <a:bodyPr wrap="square" lIns="0" tIns="0" rIns="0" bIns="0" rtlCol="0" anchor="t">
            <a:spAutoFit/>
          </a:bodyPr>
          <a:lstStyle/>
          <a:p>
            <a:pPr marL="571500" indent="-571500" algn="l">
              <a:buFont typeface="Wingdings" panose="05000000000000000000" pitchFamily="2" charset="2"/>
              <a:buChar char="v"/>
            </a:pPr>
            <a:r>
              <a:rPr lang="en-US" sz="3600" b="0" i="0" dirty="0">
                <a:solidFill>
                  <a:srgbClr val="000000"/>
                </a:solidFill>
                <a:effectLst/>
                <a:latin typeface="Helvetica Neue"/>
              </a:rPr>
              <a:t>Input: </a:t>
            </a:r>
            <a:r>
              <a:rPr lang="en-US" sz="3600" b="0" i="0" dirty="0">
                <a:solidFill>
                  <a:srgbClr val="FF0000"/>
                </a:solidFill>
                <a:effectLst/>
                <a:latin typeface="Helvetica Neue"/>
              </a:rPr>
              <a:t>"</a:t>
            </a:r>
            <a:r>
              <a:rPr lang="en-US" sz="3600" b="0" i="0" dirty="0" err="1">
                <a:solidFill>
                  <a:srgbClr val="FF0000"/>
                </a:solidFill>
                <a:effectLst/>
                <a:latin typeface="Helvetica Neue"/>
              </a:rPr>
              <a:t>job""marital</a:t>
            </a:r>
            <a:r>
              <a:rPr lang="en-US" sz="3600" b="0" i="0" dirty="0">
                <a:solidFill>
                  <a:srgbClr val="FF0000"/>
                </a:solidFill>
                <a:effectLst/>
                <a:latin typeface="Helvetica Neue"/>
              </a:rPr>
              <a:t>", "education","housing","loan","</a:t>
            </a:r>
            <a:r>
              <a:rPr lang="en-US" sz="3600" b="0" i="0" dirty="0" err="1">
                <a:solidFill>
                  <a:srgbClr val="FF0000"/>
                </a:solidFill>
                <a:effectLst/>
                <a:latin typeface="Helvetica Neue"/>
              </a:rPr>
              <a:t>poutcome</a:t>
            </a:r>
            <a:r>
              <a:rPr lang="en-US" sz="3600" b="0" i="0" dirty="0">
                <a:solidFill>
                  <a:srgbClr val="FF0000"/>
                </a:solidFill>
                <a:effectLst/>
                <a:latin typeface="Helvetica Neue"/>
              </a:rPr>
              <a:t>", "age", "balance", "day", "duration","</a:t>
            </a:r>
            <a:r>
              <a:rPr lang="en-US" sz="3600" b="0" i="0" dirty="0" err="1">
                <a:solidFill>
                  <a:srgbClr val="FF0000"/>
                </a:solidFill>
                <a:effectLst/>
                <a:latin typeface="Helvetica Neue"/>
              </a:rPr>
              <a:t>pdays</a:t>
            </a:r>
            <a:r>
              <a:rPr lang="en-US" sz="3600" b="0" i="0" dirty="0">
                <a:solidFill>
                  <a:srgbClr val="FF0000"/>
                </a:solidFill>
                <a:effectLst/>
                <a:latin typeface="Helvetica Neue"/>
              </a:rPr>
              <a:t>","campaign", "previous“.</a:t>
            </a:r>
          </a:p>
        </p:txBody>
      </p:sp>
      <p:sp>
        <p:nvSpPr>
          <p:cNvPr id="10" name="TextBox 10"/>
          <p:cNvSpPr txBox="1"/>
          <p:nvPr/>
        </p:nvSpPr>
        <p:spPr>
          <a:xfrm>
            <a:off x="2806124" y="5512172"/>
            <a:ext cx="3524945" cy="1316001"/>
          </a:xfrm>
          <a:prstGeom prst="rect">
            <a:avLst/>
          </a:prstGeom>
        </p:spPr>
        <p:txBody>
          <a:bodyPr lIns="0" tIns="0" rIns="0" bIns="0" rtlCol="0" anchor="t">
            <a:spAutoFit/>
          </a:bodyPr>
          <a:lstStyle/>
          <a:p>
            <a:pPr marL="571500" indent="-571500">
              <a:lnSpc>
                <a:spcPts val="5410"/>
              </a:lnSpc>
              <a:buFont typeface="Wingdings" panose="05000000000000000000" pitchFamily="2" charset="2"/>
              <a:buChar char="v"/>
            </a:pPr>
            <a:r>
              <a:rPr lang="en-US" sz="3600" b="0" i="0" dirty="0">
                <a:solidFill>
                  <a:srgbClr val="000000"/>
                </a:solidFill>
                <a:effectLst/>
                <a:latin typeface="Helvetica Neue"/>
              </a:rPr>
              <a:t>Output: </a:t>
            </a:r>
            <a:r>
              <a:rPr lang="en-US" sz="3600" b="0" i="0" dirty="0">
                <a:solidFill>
                  <a:srgbClr val="FF0000"/>
                </a:solidFill>
                <a:effectLst/>
                <a:latin typeface="Helvetica Neue"/>
              </a:rPr>
              <a:t>y</a:t>
            </a:r>
          </a:p>
          <a:p>
            <a:pPr>
              <a:lnSpc>
                <a:spcPts val="5410"/>
              </a:lnSpc>
            </a:pPr>
            <a:endParaRPr lang="en-US" sz="3339" dirty="0">
              <a:solidFill>
                <a:srgbClr val="000000"/>
              </a:solidFill>
              <a:latin typeface="DejaVu Serif Italics"/>
            </a:endParaRPr>
          </a:p>
        </p:txBody>
      </p:sp>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2" name="TextBox 12"/>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40</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0800000">
            <a:off x="7859555" y="-1934042"/>
            <a:ext cx="10589190" cy="2488460"/>
          </a:xfrm>
          <a:prstGeom prst="rect">
            <a:avLst/>
          </a:prstGeom>
        </p:spPr>
      </p:pic>
      <p:pic>
        <p:nvPicPr>
          <p:cNvPr id="4" name="Picture 4"/>
          <p:cNvPicPr>
            <a:picLocks noChangeAspect="1"/>
          </p:cNvPicPr>
          <p:nvPr/>
        </p:nvPicPr>
        <p:blipFill>
          <a:blip r:embed="rId4"/>
          <a:srcRect/>
          <a:stretch>
            <a:fillRect/>
          </a:stretch>
        </p:blipFill>
        <p:spPr>
          <a:xfrm rot="-3637842">
            <a:off x="-2540951" y="6098108"/>
            <a:ext cx="6737570" cy="7283860"/>
          </a:xfrm>
          <a:prstGeom prst="rect">
            <a:avLst/>
          </a:prstGeom>
        </p:spPr>
      </p:pic>
      <p:pic>
        <p:nvPicPr>
          <p:cNvPr id="5" name="Picture 5"/>
          <p:cNvPicPr>
            <a:picLocks noChangeAspect="1"/>
          </p:cNvPicPr>
          <p:nvPr/>
        </p:nvPicPr>
        <p:blipFill>
          <a:blip r:embed="rId5"/>
          <a:srcRect/>
          <a:stretch>
            <a:fillRect/>
          </a:stretch>
        </p:blipFill>
        <p:spPr>
          <a:xfrm rot="6895591">
            <a:off x="-1842708" y="-1178800"/>
            <a:ext cx="3996717" cy="4620482"/>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81400" y="1897941"/>
            <a:ext cx="949406" cy="949406"/>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581400" y="4387267"/>
            <a:ext cx="950188" cy="950188"/>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938968" y="1983088"/>
            <a:ext cx="950188" cy="950188"/>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988240" y="4356634"/>
            <a:ext cx="951003" cy="951003"/>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710526" y="7443996"/>
            <a:ext cx="950188" cy="950188"/>
          </a:xfrm>
          <a:prstGeom prst="rect">
            <a:avLst/>
          </a:prstGeom>
        </p:spPr>
      </p:pic>
      <p:sp>
        <p:nvSpPr>
          <p:cNvPr id="14" name="TextBox 14"/>
          <p:cNvSpPr txBox="1"/>
          <p:nvPr/>
        </p:nvSpPr>
        <p:spPr>
          <a:xfrm>
            <a:off x="11773697" y="5418313"/>
            <a:ext cx="5543252" cy="2025683"/>
          </a:xfrm>
          <a:prstGeom prst="rect">
            <a:avLst/>
          </a:prstGeom>
        </p:spPr>
        <p:txBody>
          <a:bodyPr lIns="0" tIns="0" rIns="0" bIns="0" rtlCol="0" anchor="t">
            <a:spAutoFit/>
          </a:bodyPr>
          <a:lstStyle/>
          <a:p>
            <a:pPr>
              <a:lnSpc>
                <a:spcPts val="5446"/>
              </a:lnSpc>
            </a:pPr>
            <a:r>
              <a:rPr lang="en-US" sz="3890" b="1" dirty="0">
                <a:solidFill>
                  <a:srgbClr val="000000"/>
                </a:solidFill>
                <a:latin typeface="DejaVu Serif"/>
              </a:rPr>
              <a:t>BUILD AN APPLICATION AND DEMO</a:t>
            </a:r>
          </a:p>
        </p:txBody>
      </p:sp>
      <p:sp>
        <p:nvSpPr>
          <p:cNvPr id="15" name="TextBox 15"/>
          <p:cNvSpPr txBox="1"/>
          <p:nvPr/>
        </p:nvSpPr>
        <p:spPr>
          <a:xfrm>
            <a:off x="3499176" y="5630562"/>
            <a:ext cx="4998675" cy="1333185"/>
          </a:xfrm>
          <a:prstGeom prst="rect">
            <a:avLst/>
          </a:prstGeom>
        </p:spPr>
        <p:txBody>
          <a:bodyPr wrap="square" lIns="0" tIns="0" rIns="0" bIns="0" rtlCol="0" anchor="t">
            <a:spAutoFit/>
          </a:bodyPr>
          <a:lstStyle/>
          <a:p>
            <a:pPr>
              <a:lnSpc>
                <a:spcPts val="5446"/>
              </a:lnSpc>
            </a:pPr>
            <a:r>
              <a:rPr lang="en-US" sz="3890" b="1" dirty="0">
                <a:solidFill>
                  <a:srgbClr val="000000"/>
                </a:solidFill>
                <a:latin typeface="DejaVu Serif"/>
              </a:rPr>
              <a:t>DATA PREPROCESSING</a:t>
            </a:r>
          </a:p>
        </p:txBody>
      </p:sp>
      <p:sp>
        <p:nvSpPr>
          <p:cNvPr id="17" name="TextBox 17"/>
          <p:cNvSpPr txBox="1"/>
          <p:nvPr/>
        </p:nvSpPr>
        <p:spPr>
          <a:xfrm>
            <a:off x="11856666" y="2967824"/>
            <a:ext cx="4450407" cy="1333185"/>
          </a:xfrm>
          <a:prstGeom prst="rect">
            <a:avLst/>
          </a:prstGeom>
        </p:spPr>
        <p:txBody>
          <a:bodyPr lIns="0" tIns="0" rIns="0" bIns="0" rtlCol="0" anchor="t">
            <a:spAutoFit/>
          </a:bodyPr>
          <a:lstStyle/>
          <a:p>
            <a:pPr>
              <a:lnSpc>
                <a:spcPts val="5446"/>
              </a:lnSpc>
            </a:pPr>
            <a:r>
              <a:rPr lang="en-US" sz="3890" b="1" dirty="0">
                <a:solidFill>
                  <a:srgbClr val="000000"/>
                </a:solidFill>
                <a:latin typeface="DejaVu Serif"/>
              </a:rPr>
              <a:t>ALGORITHM MODELS</a:t>
            </a:r>
          </a:p>
        </p:txBody>
      </p:sp>
      <p:sp>
        <p:nvSpPr>
          <p:cNvPr id="18" name="TextBox 18"/>
          <p:cNvSpPr txBox="1"/>
          <p:nvPr/>
        </p:nvSpPr>
        <p:spPr>
          <a:xfrm>
            <a:off x="8468357" y="8622043"/>
            <a:ext cx="3855972" cy="640688"/>
          </a:xfrm>
          <a:prstGeom prst="rect">
            <a:avLst/>
          </a:prstGeom>
        </p:spPr>
        <p:txBody>
          <a:bodyPr wrap="square" lIns="0" tIns="0" rIns="0" bIns="0" rtlCol="0" anchor="t">
            <a:spAutoFit/>
          </a:bodyPr>
          <a:lstStyle/>
          <a:p>
            <a:pPr algn="ctr">
              <a:lnSpc>
                <a:spcPts val="5446"/>
              </a:lnSpc>
            </a:pPr>
            <a:r>
              <a:rPr lang="en-US" sz="3890" b="1" dirty="0">
                <a:solidFill>
                  <a:srgbClr val="000000"/>
                </a:solidFill>
                <a:latin typeface="DejaVu Serif"/>
              </a:rPr>
              <a:t>CONCLUSION</a:t>
            </a:r>
          </a:p>
        </p:txBody>
      </p:sp>
      <p:sp>
        <p:nvSpPr>
          <p:cNvPr id="101" name="Google Shape;424;p35">
            <a:extLst>
              <a:ext uri="{FF2B5EF4-FFF2-40B4-BE49-F238E27FC236}">
                <a16:creationId xmlns:a16="http://schemas.microsoft.com/office/drawing/2014/main" id="{7C6BA2B7-06C4-FC6F-0DD4-9CBBFAEF3E26}"/>
              </a:ext>
            </a:extLst>
          </p:cNvPr>
          <p:cNvSpPr txBox="1">
            <a:spLocks/>
          </p:cNvSpPr>
          <p:nvPr/>
        </p:nvSpPr>
        <p:spPr>
          <a:xfrm>
            <a:off x="3340115" y="3217554"/>
            <a:ext cx="4404408" cy="9642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lang="en-US" sz="3890" b="1" dirty="0">
                <a:solidFill>
                  <a:srgbClr val="000000"/>
                </a:solidFill>
                <a:latin typeface="DejaVu Serif"/>
                <a:ea typeface="+mn-ea"/>
                <a:cs typeface="+mn-cs"/>
              </a:rPr>
              <a:t>TOPIC OVERVIEW</a:t>
            </a:r>
          </a:p>
        </p:txBody>
      </p:sp>
      <p:grpSp>
        <p:nvGrpSpPr>
          <p:cNvPr id="109" name="Google Shape;436;p35">
            <a:extLst>
              <a:ext uri="{FF2B5EF4-FFF2-40B4-BE49-F238E27FC236}">
                <a16:creationId xmlns:a16="http://schemas.microsoft.com/office/drawing/2014/main" id="{6CCEE48B-37DA-FC8D-1E1A-086AE0736BB0}"/>
              </a:ext>
            </a:extLst>
          </p:cNvPr>
          <p:cNvGrpSpPr/>
          <p:nvPr/>
        </p:nvGrpSpPr>
        <p:grpSpPr>
          <a:xfrm>
            <a:off x="5087851" y="4545102"/>
            <a:ext cx="1572294" cy="1333185"/>
            <a:chOff x="4648200" y="1333322"/>
            <a:chExt cx="1261398" cy="876656"/>
          </a:xfrm>
        </p:grpSpPr>
        <p:sp>
          <p:nvSpPr>
            <p:cNvPr id="110" name="Google Shape;437;p35" descr="Slidesgo" title="Background">
              <a:extLst>
                <a:ext uri="{FF2B5EF4-FFF2-40B4-BE49-F238E27FC236}">
                  <a16:creationId xmlns:a16="http://schemas.microsoft.com/office/drawing/2014/main" id="{91F2302F-E1FE-9CA5-D26E-0FFAF66C1B06}"/>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nvGrpSpPr>
            <p:cNvPr id="111" name="Google Shape;438;p35">
              <a:extLst>
                <a:ext uri="{FF2B5EF4-FFF2-40B4-BE49-F238E27FC236}">
                  <a16:creationId xmlns:a16="http://schemas.microsoft.com/office/drawing/2014/main" id="{9B82F46C-A200-65C2-90B5-BCFF3DD2961B}"/>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301C9F38-8EEB-A332-6D0C-F71428FFC488}"/>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3" name="Google Shape;440;p35">
                <a:extLst>
                  <a:ext uri="{FF2B5EF4-FFF2-40B4-BE49-F238E27FC236}">
                    <a16:creationId xmlns:a16="http://schemas.microsoft.com/office/drawing/2014/main" id="{E9C850FD-84C1-A109-A7C2-4C9863553EA5}"/>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4" name="Google Shape;441;p35">
                <a:extLst>
                  <a:ext uri="{FF2B5EF4-FFF2-40B4-BE49-F238E27FC236}">
                    <a16:creationId xmlns:a16="http://schemas.microsoft.com/office/drawing/2014/main" id="{FF9E45DD-513E-9A80-66EF-D3E8D5E047CA}"/>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a:defRPr/>
                </a:pPr>
                <a:endParaRPr kern="0" dirty="0">
                  <a:solidFill>
                    <a:sysClr val="windowText" lastClr="000000"/>
                  </a:solidFill>
                  <a:latin typeface="Arial"/>
                  <a:cs typeface="Arial"/>
                  <a:sym typeface="Arial"/>
                </a:endParaRPr>
              </a:p>
            </p:txBody>
          </p:sp>
          <p:sp>
            <p:nvSpPr>
              <p:cNvPr id="115" name="Google Shape;442;p35">
                <a:extLst>
                  <a:ext uri="{FF2B5EF4-FFF2-40B4-BE49-F238E27FC236}">
                    <a16:creationId xmlns:a16="http://schemas.microsoft.com/office/drawing/2014/main" id="{AF3505F4-F604-FBA6-AD03-9ABFA3211577}"/>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6" name="Google Shape;443;p35">
                <a:extLst>
                  <a:ext uri="{FF2B5EF4-FFF2-40B4-BE49-F238E27FC236}">
                    <a16:creationId xmlns:a16="http://schemas.microsoft.com/office/drawing/2014/main" id="{00583D58-68C6-054E-924A-ECCF5896DEC6}"/>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7" name="Google Shape;444;p35">
                <a:extLst>
                  <a:ext uri="{FF2B5EF4-FFF2-40B4-BE49-F238E27FC236}">
                    <a16:creationId xmlns:a16="http://schemas.microsoft.com/office/drawing/2014/main" id="{2EDDD621-7E92-57E4-D581-2E71CB253EF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8" name="Google Shape;445;p35">
                <a:extLst>
                  <a:ext uri="{FF2B5EF4-FFF2-40B4-BE49-F238E27FC236}">
                    <a16:creationId xmlns:a16="http://schemas.microsoft.com/office/drawing/2014/main" id="{72BF9ADE-01E1-4F79-7692-75730E7DC102}"/>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9" name="Google Shape;446;p35">
                <a:extLst>
                  <a:ext uri="{FF2B5EF4-FFF2-40B4-BE49-F238E27FC236}">
                    <a16:creationId xmlns:a16="http://schemas.microsoft.com/office/drawing/2014/main" id="{37F8A6B4-D23E-B9CC-D500-69FE7ED97836}"/>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0" name="Google Shape;447;p35">
                <a:extLst>
                  <a:ext uri="{FF2B5EF4-FFF2-40B4-BE49-F238E27FC236}">
                    <a16:creationId xmlns:a16="http://schemas.microsoft.com/office/drawing/2014/main" id="{0383A39E-9406-E488-B62D-17EB0D9F6AE2}"/>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1" name="Google Shape;448;p35">
                <a:extLst>
                  <a:ext uri="{FF2B5EF4-FFF2-40B4-BE49-F238E27FC236}">
                    <a16:creationId xmlns:a16="http://schemas.microsoft.com/office/drawing/2014/main" id="{23CD67E3-1075-16B2-F05F-7726BCF14BF8}"/>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grpSp>
      <p:grpSp>
        <p:nvGrpSpPr>
          <p:cNvPr id="122" name="Google Shape;12747;p109">
            <a:extLst>
              <a:ext uri="{FF2B5EF4-FFF2-40B4-BE49-F238E27FC236}">
                <a16:creationId xmlns:a16="http://schemas.microsoft.com/office/drawing/2014/main" id="{EBB96994-D2E7-156C-3DC1-7C17F6046B92}"/>
              </a:ext>
            </a:extLst>
          </p:cNvPr>
          <p:cNvGrpSpPr/>
          <p:nvPr/>
        </p:nvGrpSpPr>
        <p:grpSpPr>
          <a:xfrm>
            <a:off x="5074706" y="1856549"/>
            <a:ext cx="1411153" cy="1315012"/>
            <a:chOff x="1341612" y="3340055"/>
            <a:chExt cx="259399" cy="370524"/>
          </a:xfrm>
        </p:grpSpPr>
        <p:sp>
          <p:nvSpPr>
            <p:cNvPr id="123" name="Google Shape;12748;p109">
              <a:extLst>
                <a:ext uri="{FF2B5EF4-FFF2-40B4-BE49-F238E27FC236}">
                  <a16:creationId xmlns:a16="http://schemas.microsoft.com/office/drawing/2014/main" id="{9F4EB5FC-A3F7-23E2-64C7-D4D5F3D390F1}"/>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4" name="Google Shape;12749;p109">
              <a:extLst>
                <a:ext uri="{FF2B5EF4-FFF2-40B4-BE49-F238E27FC236}">
                  <a16:creationId xmlns:a16="http://schemas.microsoft.com/office/drawing/2014/main" id="{A37BDA12-400B-4DB7-FF2C-3A42C54C219C}"/>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5" name="Google Shape;12750;p109">
              <a:extLst>
                <a:ext uri="{FF2B5EF4-FFF2-40B4-BE49-F238E27FC236}">
                  <a16:creationId xmlns:a16="http://schemas.microsoft.com/office/drawing/2014/main" id="{4BCF873E-7EF0-D897-DB3B-907C29CAB76F}"/>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6" name="Google Shape;12751;p109">
              <a:extLst>
                <a:ext uri="{FF2B5EF4-FFF2-40B4-BE49-F238E27FC236}">
                  <a16:creationId xmlns:a16="http://schemas.microsoft.com/office/drawing/2014/main" id="{6CCA234D-9B3F-C304-2A49-5ACC25C37E09}"/>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7" name="Google Shape;12752;p109">
              <a:extLst>
                <a:ext uri="{FF2B5EF4-FFF2-40B4-BE49-F238E27FC236}">
                  <a16:creationId xmlns:a16="http://schemas.microsoft.com/office/drawing/2014/main" id="{64FD1350-7509-4636-B6CD-853CD1944A8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8" name="Google Shape;12753;p109">
              <a:extLst>
                <a:ext uri="{FF2B5EF4-FFF2-40B4-BE49-F238E27FC236}">
                  <a16:creationId xmlns:a16="http://schemas.microsoft.com/office/drawing/2014/main" id="{4ADCB222-0EF1-8EA8-CCD4-CBE405B7EED5}"/>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9" name="Google Shape;12754;p109">
              <a:extLst>
                <a:ext uri="{FF2B5EF4-FFF2-40B4-BE49-F238E27FC236}">
                  <a16:creationId xmlns:a16="http://schemas.microsoft.com/office/drawing/2014/main" id="{576B1078-252A-FB4F-9171-6187248C391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0" name="Google Shape;12755;p109">
              <a:extLst>
                <a:ext uri="{FF2B5EF4-FFF2-40B4-BE49-F238E27FC236}">
                  <a16:creationId xmlns:a16="http://schemas.microsoft.com/office/drawing/2014/main" id="{4DACB071-0914-6477-1388-1347C4C6084C}"/>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1" name="Google Shape;12756;p109">
              <a:extLst>
                <a:ext uri="{FF2B5EF4-FFF2-40B4-BE49-F238E27FC236}">
                  <a16:creationId xmlns:a16="http://schemas.microsoft.com/office/drawing/2014/main" id="{A04EDFFF-A5B8-1F39-0FEA-7BC3EE9217C3}"/>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2" name="Google Shape;12757;p109">
              <a:extLst>
                <a:ext uri="{FF2B5EF4-FFF2-40B4-BE49-F238E27FC236}">
                  <a16:creationId xmlns:a16="http://schemas.microsoft.com/office/drawing/2014/main" id="{78DEEB81-3F53-26AB-AE17-E41AE01A4641}"/>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3" name="Google Shape;12758;p109">
              <a:extLst>
                <a:ext uri="{FF2B5EF4-FFF2-40B4-BE49-F238E27FC236}">
                  <a16:creationId xmlns:a16="http://schemas.microsoft.com/office/drawing/2014/main" id="{CA1B47B2-A44C-2B8A-C89B-D93FAABF6C54}"/>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4" name="Google Shape;12759;p109">
              <a:extLst>
                <a:ext uri="{FF2B5EF4-FFF2-40B4-BE49-F238E27FC236}">
                  <a16:creationId xmlns:a16="http://schemas.microsoft.com/office/drawing/2014/main" id="{C7886C88-313B-D81A-F0CB-DCA24D0A1BDD}"/>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5" name="Google Shape;12760;p109">
              <a:extLst>
                <a:ext uri="{FF2B5EF4-FFF2-40B4-BE49-F238E27FC236}">
                  <a16:creationId xmlns:a16="http://schemas.microsoft.com/office/drawing/2014/main" id="{C24DDB85-10DA-D759-DB02-C5AD5893AC47}"/>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6" name="Google Shape;12761;p109">
              <a:extLst>
                <a:ext uri="{FF2B5EF4-FFF2-40B4-BE49-F238E27FC236}">
                  <a16:creationId xmlns:a16="http://schemas.microsoft.com/office/drawing/2014/main" id="{00A6A896-0E4A-C3D5-C3E7-BE440AC6A7EE}"/>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7" name="Google Shape;12762;p109">
              <a:extLst>
                <a:ext uri="{FF2B5EF4-FFF2-40B4-BE49-F238E27FC236}">
                  <a16:creationId xmlns:a16="http://schemas.microsoft.com/office/drawing/2014/main" id="{8EA99F44-9E61-FD2D-F485-E8AC01307E0F}"/>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8" name="Google Shape;12763;p109">
              <a:extLst>
                <a:ext uri="{FF2B5EF4-FFF2-40B4-BE49-F238E27FC236}">
                  <a16:creationId xmlns:a16="http://schemas.microsoft.com/office/drawing/2014/main" id="{491C01A9-C6D5-7DDC-7865-80D90FE15BC6}"/>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9" name="Google Shape;12764;p109">
              <a:extLst>
                <a:ext uri="{FF2B5EF4-FFF2-40B4-BE49-F238E27FC236}">
                  <a16:creationId xmlns:a16="http://schemas.microsoft.com/office/drawing/2014/main" id="{1507763D-15D5-1F51-BE15-7866CD71B984}"/>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40" name="Google Shape;12765;p109">
              <a:extLst>
                <a:ext uri="{FF2B5EF4-FFF2-40B4-BE49-F238E27FC236}">
                  <a16:creationId xmlns:a16="http://schemas.microsoft.com/office/drawing/2014/main" id="{60E65580-66A6-9AD1-A1D0-A3EFC2FA2696}"/>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pic>
        <p:nvPicPr>
          <p:cNvPr id="141" name="Picture 140" descr="Icon&#10;&#10;Description automatically generated">
            <a:extLst>
              <a:ext uri="{FF2B5EF4-FFF2-40B4-BE49-F238E27FC236}">
                <a16:creationId xmlns:a16="http://schemas.microsoft.com/office/drawing/2014/main" id="{A2BA7DCF-6707-5350-C315-8D756D99049D}"/>
              </a:ext>
            </a:extLst>
          </p:cNvPr>
          <p:cNvPicPr>
            <a:picLocks noChangeAspect="1"/>
          </p:cNvPicPr>
          <p:nvPr/>
        </p:nvPicPr>
        <p:blipFill>
          <a:blip r:embed="rId16"/>
          <a:stretch>
            <a:fillRect/>
          </a:stretch>
        </p:blipFill>
        <p:spPr>
          <a:xfrm>
            <a:off x="14571918" y="4517574"/>
            <a:ext cx="1572294" cy="1572294"/>
          </a:xfrm>
          <a:prstGeom prst="rect">
            <a:avLst/>
          </a:prstGeom>
        </p:spPr>
      </p:pic>
      <p:pic>
        <p:nvPicPr>
          <p:cNvPr id="142" name="Picture 141" descr="Shape&#10;&#10;Description automatically generated with low confidence">
            <a:extLst>
              <a:ext uri="{FF2B5EF4-FFF2-40B4-BE49-F238E27FC236}">
                <a16:creationId xmlns:a16="http://schemas.microsoft.com/office/drawing/2014/main" id="{C7291D20-3D4C-D1ED-C198-E7DC30DEDD42}"/>
              </a:ext>
            </a:extLst>
          </p:cNvPr>
          <p:cNvPicPr>
            <a:picLocks noChangeAspect="1"/>
          </p:cNvPicPr>
          <p:nvPr/>
        </p:nvPicPr>
        <p:blipFill>
          <a:blip r:embed="rId17"/>
          <a:stretch>
            <a:fillRect/>
          </a:stretch>
        </p:blipFill>
        <p:spPr>
          <a:xfrm>
            <a:off x="13427733" y="1490848"/>
            <a:ext cx="1440563" cy="1440563"/>
          </a:xfrm>
          <a:prstGeom prst="rect">
            <a:avLst/>
          </a:prstGeom>
        </p:spPr>
      </p:pic>
      <p:pic>
        <p:nvPicPr>
          <p:cNvPr id="143" name="Picture 142" descr="A group of people in suits&#10;&#10;Description automatically generated with low confidence">
            <a:extLst>
              <a:ext uri="{FF2B5EF4-FFF2-40B4-BE49-F238E27FC236}">
                <a16:creationId xmlns:a16="http://schemas.microsoft.com/office/drawing/2014/main" id="{D742734E-CD8E-D311-0DA5-A8488EA799BB}"/>
              </a:ext>
            </a:extLst>
          </p:cNvPr>
          <p:cNvPicPr>
            <a:picLocks noChangeAspect="1"/>
          </p:cNvPicPr>
          <p:nvPr/>
        </p:nvPicPr>
        <p:blipFill>
          <a:blip r:embed="rId18"/>
          <a:stretch>
            <a:fillRect/>
          </a:stretch>
        </p:blipFill>
        <p:spPr>
          <a:xfrm>
            <a:off x="9836878" y="6840176"/>
            <a:ext cx="1784486" cy="1629692"/>
          </a:xfrm>
          <a:prstGeom prst="rect">
            <a:avLst/>
          </a:prstGeom>
        </p:spPr>
      </p:pic>
      <p:sp>
        <p:nvSpPr>
          <p:cNvPr id="145" name="Google Shape;2509;p65">
            <a:extLst>
              <a:ext uri="{FF2B5EF4-FFF2-40B4-BE49-F238E27FC236}">
                <a16:creationId xmlns:a16="http://schemas.microsoft.com/office/drawing/2014/main" id="{D3C52554-919C-9F3D-E1A0-5E8DAE90FF74}"/>
              </a:ext>
            </a:extLst>
          </p:cNvPr>
          <p:cNvSpPr txBox="1">
            <a:spLocks/>
          </p:cNvSpPr>
          <p:nvPr/>
        </p:nvSpPr>
        <p:spPr>
          <a:xfrm>
            <a:off x="1368060" y="705340"/>
            <a:ext cx="15544800" cy="609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7927" dirty="0">
                <a:ln>
                  <a:solidFill>
                    <a:sysClr val="windowText" lastClr="000000"/>
                  </a:solidFill>
                </a:ln>
                <a:solidFill>
                  <a:srgbClr val="FFBD59"/>
                </a:solidFill>
                <a:latin typeface="Sansita Regular"/>
                <a:ea typeface="+mn-ea"/>
                <a:cs typeface="+mn-cs"/>
              </a:rPr>
              <a:t>CONTENTS</a:t>
            </a:r>
            <a:endParaRPr lang="vi-VN" sz="7927" dirty="0">
              <a:ln>
                <a:solidFill>
                  <a:sysClr val="windowText" lastClr="000000"/>
                </a:solidFill>
              </a:ln>
              <a:solidFill>
                <a:srgbClr val="FFBD59"/>
              </a:solidFill>
              <a:ea typeface="+mn-ea"/>
              <a:cs typeface="+mn-cs"/>
            </a:endParaRPr>
          </a:p>
        </p:txBody>
      </p:sp>
      <p:pic>
        <p:nvPicPr>
          <p:cNvPr id="53" name="Picture 9">
            <a:extLst>
              <a:ext uri="{FF2B5EF4-FFF2-40B4-BE49-F238E27FC236}">
                <a16:creationId xmlns:a16="http://schemas.microsoft.com/office/drawing/2014/main" id="{1E24802D-E0AB-CDC8-DB6D-FF1385AD6346}"/>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86022">
            <a:off x="16275916" y="8317044"/>
            <a:ext cx="1041470" cy="1272908"/>
          </a:xfrm>
          <a:prstGeom prst="rect">
            <a:avLst/>
          </a:prstGeom>
        </p:spPr>
      </p:pic>
      <p:sp>
        <p:nvSpPr>
          <p:cNvPr id="54" name="TextBox 10">
            <a:extLst>
              <a:ext uri="{FF2B5EF4-FFF2-40B4-BE49-F238E27FC236}">
                <a16:creationId xmlns:a16="http://schemas.microsoft.com/office/drawing/2014/main" id="{B53553DA-E04E-7814-C2DA-F909BA5C6C65}"/>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41</a:t>
            </a:r>
          </a:p>
        </p:txBody>
      </p:sp>
    </p:spTree>
    <p:extLst>
      <p:ext uri="{BB962C8B-B14F-4D97-AF65-F5344CB8AC3E}">
        <p14:creationId xmlns:p14="http://schemas.microsoft.com/office/powerpoint/2010/main" val="4128075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410" b="8410"/>
          <a:stretch>
            <a:fillRect/>
          </a:stretch>
        </p:blipFill>
        <p:spPr>
          <a:xfrm>
            <a:off x="9372600" y="0"/>
            <a:ext cx="89154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rot="-5400000">
            <a:off x="11850202" y="4085200"/>
            <a:ext cx="11139997" cy="2116599"/>
          </a:xfrm>
          <a:prstGeom prst="rect">
            <a:avLst/>
          </a:prstGeom>
        </p:spPr>
      </p:pic>
      <p:pic>
        <p:nvPicPr>
          <p:cNvPr id="4" name="Picture 4"/>
          <p:cNvPicPr>
            <a:picLocks noChangeAspect="1"/>
          </p:cNvPicPr>
          <p:nvPr/>
        </p:nvPicPr>
        <p:blipFill>
          <a:blip r:embed="rId4"/>
          <a:srcRect/>
          <a:stretch>
            <a:fillRect/>
          </a:stretch>
        </p:blipFill>
        <p:spPr>
          <a:xfrm rot="-5400000">
            <a:off x="-7577538" y="6490556"/>
            <a:ext cx="16230600" cy="2434590"/>
          </a:xfrm>
          <a:prstGeom prst="rect">
            <a:avLst/>
          </a:prstGeom>
        </p:spPr>
      </p:pic>
      <p:pic>
        <p:nvPicPr>
          <p:cNvPr id="5" name="Picture 5"/>
          <p:cNvPicPr>
            <a:picLocks noChangeAspect="1"/>
          </p:cNvPicPr>
          <p:nvPr/>
        </p:nvPicPr>
        <p:blipFill>
          <a:blip r:embed="rId5"/>
          <a:srcRect/>
          <a:stretch>
            <a:fillRect/>
          </a:stretch>
        </p:blipFill>
        <p:spPr>
          <a:xfrm rot="960008">
            <a:off x="-2292331" y="-1182811"/>
            <a:ext cx="4124321" cy="5253912"/>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6022">
            <a:off x="16352293" y="8339271"/>
            <a:ext cx="1041470" cy="1272908"/>
          </a:xfrm>
          <a:prstGeom prst="rect">
            <a:avLst/>
          </a:prstGeom>
        </p:spPr>
      </p:pic>
      <p:sp>
        <p:nvSpPr>
          <p:cNvPr id="10" name="TextBox 10"/>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FFDE59"/>
                </a:solidFill>
                <a:latin typeface="DejaVu Serif Bold"/>
              </a:rPr>
              <a:t>42</a:t>
            </a:r>
          </a:p>
        </p:txBody>
      </p:sp>
      <p:pic>
        <p:nvPicPr>
          <p:cNvPr id="11" name="Picture 8">
            <a:extLst>
              <a:ext uri="{FF2B5EF4-FFF2-40B4-BE49-F238E27FC236}">
                <a16:creationId xmlns:a16="http://schemas.microsoft.com/office/drawing/2014/main" id="{22DE6939-6D0E-AA47-4662-86CF1E0EB2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205669" y="2184235"/>
            <a:ext cx="1870253" cy="1870253"/>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4F970831-F0BC-21F5-92DB-44C91C9D2B0C}"/>
              </a:ext>
            </a:extLst>
          </p:cNvPr>
          <p:cNvPicPr>
            <a:picLocks noChangeAspect="1"/>
          </p:cNvPicPr>
          <p:nvPr/>
        </p:nvPicPr>
        <p:blipFill>
          <a:blip r:embed="rId10"/>
          <a:stretch>
            <a:fillRect/>
          </a:stretch>
        </p:blipFill>
        <p:spPr>
          <a:xfrm>
            <a:off x="5221551" y="1015418"/>
            <a:ext cx="2337633" cy="2337633"/>
          </a:xfrm>
          <a:prstGeom prst="rect">
            <a:avLst/>
          </a:prstGeom>
        </p:spPr>
      </p:pic>
      <p:sp>
        <p:nvSpPr>
          <p:cNvPr id="14" name="TextBox 17">
            <a:extLst>
              <a:ext uri="{FF2B5EF4-FFF2-40B4-BE49-F238E27FC236}">
                <a16:creationId xmlns:a16="http://schemas.microsoft.com/office/drawing/2014/main" id="{DF6B86B9-8BB9-A43D-C66A-7F015480BF07}"/>
              </a:ext>
            </a:extLst>
          </p:cNvPr>
          <p:cNvSpPr txBox="1"/>
          <p:nvPr/>
        </p:nvSpPr>
        <p:spPr>
          <a:xfrm>
            <a:off x="579672" y="4425696"/>
            <a:ext cx="8474574" cy="3462486"/>
          </a:xfrm>
          <a:prstGeom prst="rect">
            <a:avLst/>
          </a:prstGeom>
        </p:spPr>
        <p:txBody>
          <a:bodyPr wrap="square" lIns="0" tIns="0" rIns="0" bIns="0" rtlCol="0" anchor="t">
            <a:spAutoFit/>
          </a:bodyPr>
          <a:lstStyle/>
          <a:p>
            <a:pPr algn="ctr">
              <a:lnSpc>
                <a:spcPts val="13493"/>
              </a:lnSpc>
            </a:pPr>
            <a:r>
              <a:rPr lang="en-US" sz="9600" dirty="0">
                <a:solidFill>
                  <a:srgbClr val="000000"/>
                </a:solidFill>
                <a:latin typeface="Bungee"/>
              </a:rPr>
              <a:t>ALGORITHM MODELS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srcRect/>
          <a:stretch>
            <a:fillRect/>
          </a:stretch>
        </p:blipFill>
        <p:spPr>
          <a:xfrm>
            <a:off x="4180115" y="6414908"/>
            <a:ext cx="9927769" cy="2470398"/>
          </a:xfrm>
          <a:prstGeom prst="rect">
            <a:avLst/>
          </a:prstGeom>
        </p:spPr>
      </p:pic>
      <p:sp>
        <p:nvSpPr>
          <p:cNvPr id="8" name="TextBox 8"/>
          <p:cNvSpPr txBox="1"/>
          <p:nvPr/>
        </p:nvSpPr>
        <p:spPr>
          <a:xfrm>
            <a:off x="-962249" y="684104"/>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Split dataset</a:t>
            </a:r>
          </a:p>
        </p:txBody>
      </p:sp>
      <p:sp>
        <p:nvSpPr>
          <p:cNvPr id="9" name="TextBox 9"/>
          <p:cNvSpPr txBox="1"/>
          <p:nvPr/>
        </p:nvSpPr>
        <p:spPr>
          <a:xfrm>
            <a:off x="1733278" y="4288490"/>
            <a:ext cx="13372990" cy="1266232"/>
          </a:xfrm>
          <a:prstGeom prst="rect">
            <a:avLst/>
          </a:prstGeom>
        </p:spPr>
        <p:txBody>
          <a:bodyPr lIns="0" tIns="0" rIns="0" bIns="0" rtlCol="0" anchor="t">
            <a:spAutoFit/>
          </a:bodyPr>
          <a:lstStyle/>
          <a:p>
            <a:pPr algn="ctr">
              <a:lnSpc>
                <a:spcPts val="5049"/>
              </a:lnSpc>
            </a:pPr>
            <a:r>
              <a:rPr lang="en-US" sz="3606">
                <a:solidFill>
                  <a:srgbClr val="000000"/>
                </a:solidFill>
                <a:latin typeface="DejaVu Serif"/>
              </a:rPr>
              <a:t>Delete  "y" column and divide dataset into 2 parts: train and test. </a:t>
            </a:r>
          </a:p>
        </p:txBody>
      </p:sp>
      <p:pic>
        <p:nvPicPr>
          <p:cNvPr id="10" name="Picture 1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43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6080070" y="5737527"/>
            <a:ext cx="5923239" cy="204621"/>
          </a:xfrm>
          <a:prstGeom prst="rect">
            <a:avLst/>
          </a:prstGeom>
        </p:spPr>
      </p:pic>
      <p:sp>
        <p:nvSpPr>
          <p:cNvPr id="8" name="TextBox 8"/>
          <p:cNvSpPr txBox="1"/>
          <p:nvPr/>
        </p:nvSpPr>
        <p:spPr>
          <a:xfrm>
            <a:off x="-1275137" y="857250"/>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Split dataset</a:t>
            </a:r>
          </a:p>
        </p:txBody>
      </p:sp>
      <p:sp>
        <p:nvSpPr>
          <p:cNvPr id="9" name="TextBox 9"/>
          <p:cNvSpPr txBox="1"/>
          <p:nvPr/>
        </p:nvSpPr>
        <p:spPr>
          <a:xfrm>
            <a:off x="1141992" y="6423371"/>
            <a:ext cx="7347656" cy="1549184"/>
          </a:xfrm>
          <a:prstGeom prst="rect">
            <a:avLst/>
          </a:prstGeom>
        </p:spPr>
        <p:txBody>
          <a:bodyPr lIns="0" tIns="0" rIns="0" bIns="0" rtlCol="0" anchor="t">
            <a:spAutoFit/>
          </a:bodyPr>
          <a:lstStyle/>
          <a:p>
            <a:pPr algn="ctr">
              <a:lnSpc>
                <a:spcPts val="10845"/>
              </a:lnSpc>
              <a:spcBef>
                <a:spcPct val="0"/>
              </a:spcBef>
            </a:pPr>
            <a:r>
              <a:rPr lang="en-US" sz="12050" spc="1289">
                <a:solidFill>
                  <a:srgbClr val="EF5454"/>
                </a:solidFill>
                <a:latin typeface="Squartiqa"/>
              </a:rPr>
              <a:t>70 %</a:t>
            </a:r>
          </a:p>
        </p:txBody>
      </p:sp>
      <p:sp>
        <p:nvSpPr>
          <p:cNvPr id="10" name="TextBox 10"/>
          <p:cNvSpPr txBox="1"/>
          <p:nvPr/>
        </p:nvSpPr>
        <p:spPr>
          <a:xfrm>
            <a:off x="9144000" y="6423371"/>
            <a:ext cx="7347656" cy="1549184"/>
          </a:xfrm>
          <a:prstGeom prst="rect">
            <a:avLst/>
          </a:prstGeom>
        </p:spPr>
        <p:txBody>
          <a:bodyPr lIns="0" tIns="0" rIns="0" bIns="0" rtlCol="0" anchor="t">
            <a:spAutoFit/>
          </a:bodyPr>
          <a:lstStyle/>
          <a:p>
            <a:pPr algn="ctr">
              <a:lnSpc>
                <a:spcPts val="10845"/>
              </a:lnSpc>
              <a:spcBef>
                <a:spcPct val="0"/>
              </a:spcBef>
            </a:pPr>
            <a:r>
              <a:rPr lang="en-US" sz="12050" spc="1289">
                <a:solidFill>
                  <a:srgbClr val="EF5454"/>
                </a:solidFill>
                <a:latin typeface="Squartiqa"/>
              </a:rPr>
              <a:t>30 %</a:t>
            </a:r>
          </a:p>
        </p:txBody>
      </p:sp>
      <p:sp>
        <p:nvSpPr>
          <p:cNvPr id="11" name="TextBox 11"/>
          <p:cNvSpPr txBox="1"/>
          <p:nvPr/>
        </p:nvSpPr>
        <p:spPr>
          <a:xfrm>
            <a:off x="3187269" y="3562696"/>
            <a:ext cx="2687389" cy="1203325"/>
          </a:xfrm>
          <a:prstGeom prst="rect">
            <a:avLst/>
          </a:prstGeom>
        </p:spPr>
        <p:txBody>
          <a:bodyPr lIns="0" tIns="0" rIns="0" bIns="0" rtlCol="0" anchor="t">
            <a:spAutoFit/>
          </a:bodyPr>
          <a:lstStyle/>
          <a:p>
            <a:pPr algn="ctr">
              <a:lnSpc>
                <a:spcPts val="9799"/>
              </a:lnSpc>
            </a:pPr>
            <a:r>
              <a:rPr lang="en-US" sz="6999">
                <a:solidFill>
                  <a:srgbClr val="000000"/>
                </a:solidFill>
                <a:latin typeface="DejaVu Serif"/>
              </a:rPr>
              <a:t>Train </a:t>
            </a:r>
          </a:p>
        </p:txBody>
      </p:sp>
      <p:sp>
        <p:nvSpPr>
          <p:cNvPr id="12" name="TextBox 12"/>
          <p:cNvSpPr txBox="1"/>
          <p:nvPr/>
        </p:nvSpPr>
        <p:spPr>
          <a:xfrm>
            <a:off x="11851562" y="3562696"/>
            <a:ext cx="1932533" cy="1203325"/>
          </a:xfrm>
          <a:prstGeom prst="rect">
            <a:avLst/>
          </a:prstGeom>
        </p:spPr>
        <p:txBody>
          <a:bodyPr lIns="0" tIns="0" rIns="0" bIns="0" rtlCol="0" anchor="t">
            <a:spAutoFit/>
          </a:bodyPr>
          <a:lstStyle/>
          <a:p>
            <a:pPr algn="ctr">
              <a:lnSpc>
                <a:spcPts val="9799"/>
              </a:lnSpc>
            </a:pPr>
            <a:r>
              <a:rPr lang="en-US" sz="6999">
                <a:solidFill>
                  <a:srgbClr val="000000"/>
                </a:solidFill>
                <a:latin typeface="DejaVu Serif"/>
              </a:rPr>
              <a:t>Test</a:t>
            </a:r>
          </a:p>
        </p:txBody>
      </p:sp>
      <p:sp>
        <p:nvSpPr>
          <p:cNvPr id="13" name="TextBox 13"/>
          <p:cNvSpPr txBox="1"/>
          <p:nvPr/>
        </p:nvSpPr>
        <p:spPr>
          <a:xfrm>
            <a:off x="7049932" y="9191625"/>
            <a:ext cx="3778895"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ans"/>
              </a:rPr>
              <a:t>random_state = 42</a:t>
            </a:r>
          </a:p>
        </p:txBody>
      </p:sp>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6022">
            <a:off x="16352293" y="8339271"/>
            <a:ext cx="1041470" cy="1272908"/>
          </a:xfrm>
          <a:prstGeom prst="rect">
            <a:avLst/>
          </a:prstGeom>
        </p:spPr>
      </p:pic>
      <p:sp>
        <p:nvSpPr>
          <p:cNvPr id="15" name="TextBox 15"/>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44</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7" name="TextBox 7"/>
          <p:cNvSpPr txBox="1"/>
          <p:nvPr/>
        </p:nvSpPr>
        <p:spPr>
          <a:xfrm>
            <a:off x="169490" y="474885"/>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a:t>
            </a:r>
          </a:p>
        </p:txBody>
      </p:sp>
      <p:sp>
        <p:nvSpPr>
          <p:cNvPr id="8" name="TextBox 8"/>
          <p:cNvSpPr txBox="1"/>
          <p:nvPr/>
        </p:nvSpPr>
        <p:spPr>
          <a:xfrm>
            <a:off x="2148103" y="3085731"/>
            <a:ext cx="4243181" cy="1428984"/>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LOGISTIC REGRESSION</a:t>
            </a:r>
            <a:r>
              <a:rPr lang="en-US" sz="4142">
                <a:solidFill>
                  <a:srgbClr val="1B1920"/>
                </a:solidFill>
                <a:latin typeface="Arimo Bold"/>
              </a:rPr>
              <a:t> </a:t>
            </a:r>
          </a:p>
        </p:txBody>
      </p:sp>
      <p:sp>
        <p:nvSpPr>
          <p:cNvPr id="9" name="TextBox 9"/>
          <p:cNvSpPr txBox="1"/>
          <p:nvPr/>
        </p:nvSpPr>
        <p:spPr>
          <a:xfrm>
            <a:off x="1587827" y="7176767"/>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CART</a:t>
            </a:r>
          </a:p>
        </p:txBody>
      </p:sp>
      <p:sp>
        <p:nvSpPr>
          <p:cNvPr id="10" name="TextBox 10"/>
          <p:cNvSpPr txBox="1"/>
          <p:nvPr/>
        </p:nvSpPr>
        <p:spPr>
          <a:xfrm>
            <a:off x="12468305" y="2999822"/>
            <a:ext cx="4243181" cy="1428984"/>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RANDOM</a:t>
            </a:r>
          </a:p>
          <a:p>
            <a:pPr algn="ctr">
              <a:lnSpc>
                <a:spcPts val="5799"/>
              </a:lnSpc>
            </a:pPr>
            <a:r>
              <a:rPr lang="en-US" sz="4142">
                <a:solidFill>
                  <a:srgbClr val="1B1920"/>
                </a:solidFill>
                <a:latin typeface="Oswald Bold"/>
              </a:rPr>
              <a:t> FOREST</a:t>
            </a:r>
          </a:p>
        </p:txBody>
      </p:sp>
      <p:sp>
        <p:nvSpPr>
          <p:cNvPr id="11" name="TextBox 11"/>
          <p:cNvSpPr txBox="1"/>
          <p:nvPr/>
        </p:nvSpPr>
        <p:spPr>
          <a:xfrm>
            <a:off x="7356642" y="5266649"/>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K-NEAREST</a:t>
            </a:r>
          </a:p>
        </p:txBody>
      </p:sp>
      <p:sp>
        <p:nvSpPr>
          <p:cNvPr id="12" name="TextBox 12"/>
          <p:cNvSpPr txBox="1"/>
          <p:nvPr/>
        </p:nvSpPr>
        <p:spPr>
          <a:xfrm>
            <a:off x="12363408" y="7236473"/>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ID3</a:t>
            </a:r>
          </a:p>
        </p:txBody>
      </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86117">
            <a:off x="16823051" y="8846263"/>
            <a:ext cx="1041470" cy="1272908"/>
          </a:xfrm>
          <a:prstGeom prst="rect">
            <a:avLst/>
          </a:prstGeom>
        </p:spPr>
      </p:pic>
      <p:sp>
        <p:nvSpPr>
          <p:cNvPr id="14" name="TextBox 14"/>
          <p:cNvSpPr txBox="1"/>
          <p:nvPr/>
        </p:nvSpPr>
        <p:spPr>
          <a:xfrm rot="272140">
            <a:off x="16874392" y="8900586"/>
            <a:ext cx="946096"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45</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7" name="TextBox 7"/>
          <p:cNvSpPr txBox="1"/>
          <p:nvPr/>
        </p:nvSpPr>
        <p:spPr>
          <a:xfrm>
            <a:off x="1565033" y="2738581"/>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CART</a:t>
            </a:r>
          </a:p>
        </p:txBody>
      </p:sp>
      <p:sp>
        <p:nvSpPr>
          <p:cNvPr id="8" name="TextBox 8"/>
          <p:cNvSpPr txBox="1"/>
          <p:nvPr/>
        </p:nvSpPr>
        <p:spPr>
          <a:xfrm>
            <a:off x="1448902" y="3806055"/>
            <a:ext cx="17313936" cy="5905627"/>
          </a:xfrm>
          <a:prstGeom prst="rect">
            <a:avLst/>
          </a:prstGeom>
        </p:spPr>
        <p:txBody>
          <a:bodyPr lIns="0" tIns="0" rIns="0" bIns="0" rtlCol="0" anchor="t">
            <a:spAutoFit/>
          </a:bodyPr>
          <a:lstStyle/>
          <a:p>
            <a:pPr>
              <a:lnSpc>
                <a:spcPts val="9463"/>
              </a:lnSpc>
            </a:pPr>
            <a:r>
              <a:rPr lang="en-US" sz="5199">
                <a:solidFill>
                  <a:srgbClr val="000000"/>
                </a:solidFill>
                <a:latin typeface="DejaVu Serif"/>
              </a:rPr>
              <a:t>Libraries: </a:t>
            </a:r>
          </a:p>
          <a:p>
            <a:pPr marL="1122679" lvl="1" indent="-561340">
              <a:lnSpc>
                <a:spcPts val="9463"/>
              </a:lnSpc>
              <a:buFont typeface="Arial"/>
              <a:buChar char="•"/>
            </a:pPr>
            <a:r>
              <a:rPr lang="en-US" sz="5199">
                <a:solidFill>
                  <a:srgbClr val="000000"/>
                </a:solidFill>
                <a:latin typeface="DejaVu Serif Italics"/>
              </a:rPr>
              <a:t>sklearn</a:t>
            </a:r>
          </a:p>
          <a:p>
            <a:pPr>
              <a:lnSpc>
                <a:spcPts val="9463"/>
              </a:lnSpc>
            </a:pPr>
            <a:r>
              <a:rPr lang="en-US" sz="5199">
                <a:solidFill>
                  <a:srgbClr val="000000"/>
                </a:solidFill>
                <a:latin typeface="DejaVu Serif"/>
              </a:rPr>
              <a:t>Functions and Paramaters: </a:t>
            </a:r>
          </a:p>
          <a:p>
            <a:pPr marL="1122679" lvl="1" indent="-561340">
              <a:lnSpc>
                <a:spcPts val="9463"/>
              </a:lnSpc>
              <a:buFont typeface="Arial"/>
              <a:buChar char="•"/>
            </a:pPr>
            <a:r>
              <a:rPr lang="en-US" sz="5199">
                <a:solidFill>
                  <a:srgbClr val="000000"/>
                </a:solidFill>
                <a:latin typeface="DejaVu Serif Italics"/>
              </a:rPr>
              <a:t>DecisionTreeClassifier(criterion = "gini", random_state = 0).</a:t>
            </a:r>
          </a:p>
        </p:txBody>
      </p:sp>
      <p:sp>
        <p:nvSpPr>
          <p:cNvPr id="9" name="TextBox 9"/>
          <p:cNvSpPr txBox="1"/>
          <p:nvPr/>
        </p:nvSpPr>
        <p:spPr>
          <a:xfrm>
            <a:off x="336461" y="204256"/>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2293" y="8339271"/>
            <a:ext cx="1041470" cy="1272908"/>
          </a:xfrm>
          <a:prstGeom prst="rect">
            <a:avLst/>
          </a:prstGeom>
        </p:spPr>
      </p:pic>
      <p:sp>
        <p:nvSpPr>
          <p:cNvPr id="11" name="TextBox 11"/>
          <p:cNvSpPr txBox="1"/>
          <p:nvPr/>
        </p:nvSpPr>
        <p:spPr>
          <a:xfrm>
            <a:off x="16413522" y="8352155"/>
            <a:ext cx="919014"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46</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srcRect/>
          <a:stretch>
            <a:fillRect/>
          </a:stretch>
        </p:blipFill>
        <p:spPr>
          <a:xfrm>
            <a:off x="9819766" y="2625618"/>
            <a:ext cx="6672880" cy="6632682"/>
          </a:xfrm>
          <a:prstGeom prst="rect">
            <a:avLst/>
          </a:prstGeom>
        </p:spPr>
      </p:pic>
      <p:sp>
        <p:nvSpPr>
          <p:cNvPr id="8" name="TextBox 8"/>
          <p:cNvSpPr txBox="1"/>
          <p:nvPr/>
        </p:nvSpPr>
        <p:spPr>
          <a:xfrm>
            <a:off x="1810352" y="3077398"/>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CART</a:t>
            </a:r>
          </a:p>
        </p:txBody>
      </p:sp>
      <p:sp>
        <p:nvSpPr>
          <p:cNvPr id="9" name="TextBox 9"/>
          <p:cNvSpPr txBox="1"/>
          <p:nvPr/>
        </p:nvSpPr>
        <p:spPr>
          <a:xfrm>
            <a:off x="320107" y="319505"/>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a:t>
            </a:r>
          </a:p>
        </p:txBody>
      </p:sp>
      <p:sp>
        <p:nvSpPr>
          <p:cNvPr id="10" name="TextBox 10"/>
          <p:cNvSpPr txBox="1"/>
          <p:nvPr/>
        </p:nvSpPr>
        <p:spPr>
          <a:xfrm>
            <a:off x="1028700" y="5300398"/>
            <a:ext cx="6326237" cy="3668395"/>
          </a:xfrm>
          <a:prstGeom prst="rect">
            <a:avLst/>
          </a:prstGeom>
        </p:spPr>
        <p:txBody>
          <a:bodyPr lIns="0" tIns="0" rIns="0" bIns="0" rtlCol="0" anchor="t">
            <a:spAutoFit/>
          </a:bodyPr>
          <a:lstStyle/>
          <a:p>
            <a:pPr>
              <a:lnSpc>
                <a:spcPts val="7279"/>
              </a:lnSpc>
            </a:pPr>
            <a:r>
              <a:rPr lang="en-US" sz="5199">
                <a:solidFill>
                  <a:srgbClr val="000000"/>
                </a:solidFill>
                <a:latin typeface="DejaVu Serif"/>
              </a:rPr>
              <a:t>Libraries: </a:t>
            </a:r>
          </a:p>
          <a:p>
            <a:pPr marL="1122679" lvl="1" indent="-561340">
              <a:lnSpc>
                <a:spcPts val="7279"/>
              </a:lnSpc>
              <a:buFont typeface="Arial"/>
              <a:buChar char="•"/>
            </a:pPr>
            <a:r>
              <a:rPr lang="en-US" sz="5199">
                <a:solidFill>
                  <a:srgbClr val="000000"/>
                </a:solidFill>
                <a:latin typeface="DejaVu Serif"/>
              </a:rPr>
              <a:t>sklearn.metrics</a:t>
            </a:r>
          </a:p>
          <a:p>
            <a:pPr>
              <a:lnSpc>
                <a:spcPts val="7279"/>
              </a:lnSpc>
            </a:pPr>
            <a:r>
              <a:rPr lang="en-US" sz="5199">
                <a:solidFill>
                  <a:srgbClr val="000000"/>
                </a:solidFill>
                <a:latin typeface="DejaVu Serif"/>
              </a:rPr>
              <a:t>Functions: </a:t>
            </a:r>
          </a:p>
          <a:p>
            <a:pPr marL="1122679" lvl="1" indent="-561340">
              <a:lnSpc>
                <a:spcPts val="7279"/>
              </a:lnSpc>
              <a:buFont typeface="Arial"/>
              <a:buChar char="•"/>
            </a:pPr>
            <a:r>
              <a:rPr lang="en-US" sz="5199">
                <a:solidFill>
                  <a:srgbClr val="000000"/>
                </a:solidFill>
                <a:latin typeface="DejaVu Serif"/>
              </a:rPr>
              <a:t>accuracy_score</a:t>
            </a:r>
          </a:p>
        </p:txBody>
      </p:sp>
      <p:pic>
        <p:nvPicPr>
          <p:cNvPr id="15" name="Picture 9">
            <a:extLst>
              <a:ext uri="{FF2B5EF4-FFF2-40B4-BE49-F238E27FC236}">
                <a16:creationId xmlns:a16="http://schemas.microsoft.com/office/drawing/2014/main" id="{53323E8F-69CA-99B6-A7E8-C28275D3B5E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6846427" y="8621846"/>
            <a:ext cx="1041470" cy="1272908"/>
          </a:xfrm>
          <a:prstGeom prst="rect">
            <a:avLst/>
          </a:prstGeom>
        </p:spPr>
      </p:pic>
      <p:sp>
        <p:nvSpPr>
          <p:cNvPr id="16" name="TextBox 10">
            <a:extLst>
              <a:ext uri="{FF2B5EF4-FFF2-40B4-BE49-F238E27FC236}">
                <a16:creationId xmlns:a16="http://schemas.microsoft.com/office/drawing/2014/main" id="{5788B6DA-F020-1B7A-93BA-E4BF2A951FB7}"/>
              </a:ext>
            </a:extLst>
          </p:cNvPr>
          <p:cNvSpPr txBox="1"/>
          <p:nvPr/>
        </p:nvSpPr>
        <p:spPr>
          <a:xfrm>
            <a:off x="16830665" y="8700364"/>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47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FBCF34D9-E1CB-18C1-25DB-29BC992B0DAF}"/>
              </a:ext>
            </a:extLst>
          </p:cNvPr>
          <p:cNvPicPr>
            <a:picLocks noChangeAspect="1"/>
          </p:cNvPicPr>
          <p:nvPr/>
        </p:nvPicPr>
        <p:blipFill>
          <a:blip r:embed="rId2"/>
          <a:srcRect t="29292" b="29292"/>
          <a:stretch>
            <a:fillRect/>
          </a:stretch>
        </p:blipFill>
        <p:spPr>
          <a:xfrm>
            <a:off x="-167640" y="-93925"/>
            <a:ext cx="18455640" cy="10474850"/>
          </a:xfrm>
          <a:prstGeom prst="rect">
            <a:avLst/>
          </a:prstGeom>
        </p:spPr>
      </p:pic>
      <p:sp>
        <p:nvSpPr>
          <p:cNvPr id="4" name="TextBox 4"/>
          <p:cNvSpPr txBox="1"/>
          <p:nvPr/>
        </p:nvSpPr>
        <p:spPr>
          <a:xfrm>
            <a:off x="4772025" y="566203"/>
            <a:ext cx="8743950" cy="861774"/>
          </a:xfrm>
          <a:prstGeom prst="rect">
            <a:avLst/>
          </a:prstGeom>
        </p:spPr>
        <p:txBody>
          <a:bodyPr wrap="square" lIns="0" tIns="0" rIns="0" bIns="0" rtlCol="0" anchor="t">
            <a:spAutoFit/>
          </a:bodyPr>
          <a:lstStyle/>
          <a:p>
            <a:pPr algn="ctr">
              <a:buClr>
                <a:schemeClr val="dk1"/>
              </a:buClr>
              <a:buSzPts val="2400"/>
            </a:pPr>
            <a:r>
              <a:rPr lang="en-US" sz="5600" b="1" dirty="0">
                <a:solidFill>
                  <a:schemeClr val="dk1"/>
                </a:solidFill>
                <a:latin typeface="Lexend Deca" panose="020B0604020202020204" charset="0"/>
                <a:cs typeface="Lexend Deca" panose="020B0604020202020204" charset="0"/>
                <a:sym typeface="Lobster"/>
              </a:rPr>
              <a:t>PROCESS OVERVIEW</a:t>
            </a:r>
          </a:p>
        </p:txBody>
      </p:sp>
      <p:grpSp>
        <p:nvGrpSpPr>
          <p:cNvPr id="24" name="Group 23">
            <a:extLst>
              <a:ext uri="{FF2B5EF4-FFF2-40B4-BE49-F238E27FC236}">
                <a16:creationId xmlns:a16="http://schemas.microsoft.com/office/drawing/2014/main" id="{1D07976C-95A0-D29C-FB54-89B473109BEF}"/>
              </a:ext>
            </a:extLst>
          </p:cNvPr>
          <p:cNvGrpSpPr/>
          <p:nvPr/>
        </p:nvGrpSpPr>
        <p:grpSpPr>
          <a:xfrm>
            <a:off x="1143000" y="2247900"/>
            <a:ext cx="15381641" cy="6844830"/>
            <a:chOff x="1219200" y="2247900"/>
            <a:chExt cx="15381641" cy="6844830"/>
          </a:xfrm>
        </p:grpSpPr>
        <p:pic>
          <p:nvPicPr>
            <p:cNvPr id="5" name="Picture 4">
              <a:extLst>
                <a:ext uri="{FF2B5EF4-FFF2-40B4-BE49-F238E27FC236}">
                  <a16:creationId xmlns:a16="http://schemas.microsoft.com/office/drawing/2014/main" id="{D5A9A4C0-F3C3-EE61-6082-2049EA9472AE}"/>
                </a:ext>
              </a:extLst>
            </p:cNvPr>
            <p:cNvPicPr>
              <a:picLocks noChangeAspect="1"/>
            </p:cNvPicPr>
            <p:nvPr/>
          </p:nvPicPr>
          <p:blipFill>
            <a:blip r:embed="rId3"/>
            <a:stretch>
              <a:fillRect/>
            </a:stretch>
          </p:blipFill>
          <p:spPr>
            <a:xfrm>
              <a:off x="1219200" y="2247900"/>
              <a:ext cx="15381641" cy="6844830"/>
            </a:xfrm>
            <a:prstGeom prst="rect">
              <a:avLst/>
            </a:prstGeom>
          </p:spPr>
        </p:pic>
        <p:pic>
          <p:nvPicPr>
            <p:cNvPr id="23" name="Picture 22">
              <a:extLst>
                <a:ext uri="{FF2B5EF4-FFF2-40B4-BE49-F238E27FC236}">
                  <a16:creationId xmlns:a16="http://schemas.microsoft.com/office/drawing/2014/main" id="{9286D4CA-131E-C31C-5A93-9D051DE6A91C}"/>
                </a:ext>
              </a:extLst>
            </p:cNvPr>
            <p:cNvPicPr>
              <a:picLocks noChangeAspect="1"/>
            </p:cNvPicPr>
            <p:nvPr/>
          </p:nvPicPr>
          <p:blipFill>
            <a:blip r:embed="rId4"/>
            <a:stretch>
              <a:fillRect/>
            </a:stretch>
          </p:blipFill>
          <p:spPr>
            <a:xfrm>
              <a:off x="10972800" y="7141390"/>
              <a:ext cx="2286000" cy="1143000"/>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9AFA159D-7885-63D3-9020-226BCE6D885F}"/>
                </a:ext>
              </a:extLst>
            </p:cNvPr>
            <p:cNvPicPr>
              <a:picLocks noChangeAspect="1"/>
            </p:cNvPicPr>
            <p:nvPr/>
          </p:nvPicPr>
          <p:blipFill>
            <a:blip r:embed="rId5"/>
            <a:stretch>
              <a:fillRect/>
            </a:stretch>
          </p:blipFill>
          <p:spPr>
            <a:xfrm>
              <a:off x="11544300" y="7203800"/>
              <a:ext cx="1143000" cy="1143000"/>
            </a:xfrm>
            <a:prstGeom prst="rect">
              <a:avLst/>
            </a:prstGeom>
          </p:spPr>
        </p:pic>
      </p:grpSp>
      <p:pic>
        <p:nvPicPr>
          <p:cNvPr id="8" name="Picture 9">
            <a:extLst>
              <a:ext uri="{FF2B5EF4-FFF2-40B4-BE49-F238E27FC236}">
                <a16:creationId xmlns:a16="http://schemas.microsoft.com/office/drawing/2014/main" id="{9151C08E-3094-0954-AA87-42D88AEE085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6022">
            <a:off x="16352293" y="8339271"/>
            <a:ext cx="1041470" cy="1272908"/>
          </a:xfrm>
          <a:prstGeom prst="rect">
            <a:avLst/>
          </a:prstGeom>
        </p:spPr>
      </p:pic>
      <p:sp>
        <p:nvSpPr>
          <p:cNvPr id="9" name="TextBox 10">
            <a:extLst>
              <a:ext uri="{FF2B5EF4-FFF2-40B4-BE49-F238E27FC236}">
                <a16:creationId xmlns:a16="http://schemas.microsoft.com/office/drawing/2014/main" id="{2D5D145C-68CF-453F-795C-FF98CA305335}"/>
              </a:ext>
            </a:extLst>
          </p:cNvPr>
          <p:cNvSpPr txBox="1"/>
          <p:nvPr/>
        </p:nvSpPr>
        <p:spPr>
          <a:xfrm>
            <a:off x="16643238" y="8352155"/>
            <a:ext cx="459581" cy="906145"/>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3</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7" name="TextBox 7"/>
          <p:cNvSpPr txBox="1"/>
          <p:nvPr/>
        </p:nvSpPr>
        <p:spPr>
          <a:xfrm>
            <a:off x="1581388" y="2738581"/>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ID3</a:t>
            </a:r>
          </a:p>
        </p:txBody>
      </p:sp>
      <p:sp>
        <p:nvSpPr>
          <p:cNvPr id="8" name="TextBox 8"/>
          <p:cNvSpPr txBox="1"/>
          <p:nvPr/>
        </p:nvSpPr>
        <p:spPr>
          <a:xfrm>
            <a:off x="1269001" y="3921471"/>
            <a:ext cx="17313936" cy="5905627"/>
          </a:xfrm>
          <a:prstGeom prst="rect">
            <a:avLst/>
          </a:prstGeom>
        </p:spPr>
        <p:txBody>
          <a:bodyPr lIns="0" tIns="0" rIns="0" bIns="0" rtlCol="0" anchor="t">
            <a:spAutoFit/>
          </a:bodyPr>
          <a:lstStyle/>
          <a:p>
            <a:pPr>
              <a:lnSpc>
                <a:spcPts val="9463"/>
              </a:lnSpc>
            </a:pPr>
            <a:r>
              <a:rPr lang="en-US" sz="5199">
                <a:solidFill>
                  <a:srgbClr val="000000"/>
                </a:solidFill>
                <a:latin typeface="DejaVu Serif"/>
              </a:rPr>
              <a:t>Libraries:</a:t>
            </a:r>
          </a:p>
          <a:p>
            <a:pPr marL="1122679" lvl="1" indent="-561340">
              <a:lnSpc>
                <a:spcPts val="9463"/>
              </a:lnSpc>
              <a:buFont typeface="Arial"/>
              <a:buChar char="•"/>
            </a:pPr>
            <a:r>
              <a:rPr lang="en-US" sz="5199">
                <a:solidFill>
                  <a:srgbClr val="000000"/>
                </a:solidFill>
                <a:latin typeface="DejaVu Serif"/>
              </a:rPr>
              <a:t> </a:t>
            </a:r>
            <a:r>
              <a:rPr lang="en-US" sz="5199">
                <a:solidFill>
                  <a:srgbClr val="000000"/>
                </a:solidFill>
                <a:latin typeface="DejaVu Serif Italics"/>
              </a:rPr>
              <a:t>sklearn</a:t>
            </a:r>
          </a:p>
          <a:p>
            <a:pPr>
              <a:lnSpc>
                <a:spcPts val="9463"/>
              </a:lnSpc>
            </a:pPr>
            <a:r>
              <a:rPr lang="en-US" sz="5199">
                <a:solidFill>
                  <a:srgbClr val="000000"/>
                </a:solidFill>
                <a:latin typeface="DejaVu Serif"/>
              </a:rPr>
              <a:t>Functions and Paramaters: </a:t>
            </a:r>
          </a:p>
          <a:p>
            <a:pPr marL="1122679" lvl="1" indent="-561340">
              <a:lnSpc>
                <a:spcPts val="9463"/>
              </a:lnSpc>
              <a:buFont typeface="Arial"/>
              <a:buChar char="•"/>
            </a:pPr>
            <a:r>
              <a:rPr lang="en-US" sz="5199">
                <a:solidFill>
                  <a:srgbClr val="000000"/>
                </a:solidFill>
                <a:latin typeface="DejaVu Serif Italics"/>
              </a:rPr>
              <a:t>DecisionTreeClassifier(criterion = "entropy", random_state = 0).</a:t>
            </a:r>
          </a:p>
        </p:txBody>
      </p:sp>
      <p:sp>
        <p:nvSpPr>
          <p:cNvPr id="9" name="TextBox 9"/>
          <p:cNvSpPr txBox="1"/>
          <p:nvPr/>
        </p:nvSpPr>
        <p:spPr>
          <a:xfrm>
            <a:off x="401880" y="344841"/>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 </a:t>
            </a:r>
          </a:p>
        </p:txBody>
      </p:sp>
      <p:pic>
        <p:nvPicPr>
          <p:cNvPr id="12" name="Picture 9">
            <a:extLst>
              <a:ext uri="{FF2B5EF4-FFF2-40B4-BE49-F238E27FC236}">
                <a16:creationId xmlns:a16="http://schemas.microsoft.com/office/drawing/2014/main" id="{18878D84-1F46-E3E9-BB9E-4F67668BA83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233691" y="8982091"/>
            <a:ext cx="1041470" cy="1017226"/>
          </a:xfrm>
          <a:prstGeom prst="rect">
            <a:avLst/>
          </a:prstGeom>
        </p:spPr>
      </p:pic>
      <p:sp>
        <p:nvSpPr>
          <p:cNvPr id="13" name="TextBox 10">
            <a:extLst>
              <a:ext uri="{FF2B5EF4-FFF2-40B4-BE49-F238E27FC236}">
                <a16:creationId xmlns:a16="http://schemas.microsoft.com/office/drawing/2014/main" id="{A6A9ACEC-62D5-E9D9-2005-2800567525A6}"/>
              </a:ext>
            </a:extLst>
          </p:cNvPr>
          <p:cNvSpPr txBox="1"/>
          <p:nvPr/>
        </p:nvSpPr>
        <p:spPr>
          <a:xfrm>
            <a:off x="16221127" y="9060569"/>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48</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srcRect/>
          <a:stretch>
            <a:fillRect/>
          </a:stretch>
        </p:blipFill>
        <p:spPr>
          <a:xfrm>
            <a:off x="10578641" y="2656937"/>
            <a:ext cx="6680659" cy="6601363"/>
          </a:xfrm>
          <a:prstGeom prst="rect">
            <a:avLst/>
          </a:prstGeom>
        </p:spPr>
      </p:pic>
      <p:sp>
        <p:nvSpPr>
          <p:cNvPr id="8" name="TextBox 8"/>
          <p:cNvSpPr txBox="1"/>
          <p:nvPr/>
        </p:nvSpPr>
        <p:spPr>
          <a:xfrm>
            <a:off x="1810352" y="3077398"/>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ID3</a:t>
            </a:r>
          </a:p>
        </p:txBody>
      </p:sp>
      <p:sp>
        <p:nvSpPr>
          <p:cNvPr id="9" name="TextBox 9"/>
          <p:cNvSpPr txBox="1"/>
          <p:nvPr/>
        </p:nvSpPr>
        <p:spPr>
          <a:xfrm>
            <a:off x="203826" y="319505"/>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a:t>
            </a:r>
          </a:p>
        </p:txBody>
      </p:sp>
      <p:sp>
        <p:nvSpPr>
          <p:cNvPr id="10" name="TextBox 10"/>
          <p:cNvSpPr txBox="1"/>
          <p:nvPr/>
        </p:nvSpPr>
        <p:spPr>
          <a:xfrm>
            <a:off x="1028700" y="5300398"/>
            <a:ext cx="6326237" cy="3668395"/>
          </a:xfrm>
          <a:prstGeom prst="rect">
            <a:avLst/>
          </a:prstGeom>
        </p:spPr>
        <p:txBody>
          <a:bodyPr lIns="0" tIns="0" rIns="0" bIns="0" rtlCol="0" anchor="t">
            <a:spAutoFit/>
          </a:bodyPr>
          <a:lstStyle/>
          <a:p>
            <a:pPr>
              <a:lnSpc>
                <a:spcPts val="7279"/>
              </a:lnSpc>
            </a:pPr>
            <a:r>
              <a:rPr lang="en-US" sz="5199">
                <a:solidFill>
                  <a:srgbClr val="000000"/>
                </a:solidFill>
                <a:latin typeface="DejaVu Serif"/>
              </a:rPr>
              <a:t>Libraries: </a:t>
            </a:r>
          </a:p>
          <a:p>
            <a:pPr marL="1122679" lvl="1" indent="-561340">
              <a:lnSpc>
                <a:spcPts val="7279"/>
              </a:lnSpc>
              <a:buFont typeface="Arial"/>
              <a:buChar char="•"/>
            </a:pPr>
            <a:r>
              <a:rPr lang="en-US" sz="5199">
                <a:solidFill>
                  <a:srgbClr val="000000"/>
                </a:solidFill>
                <a:latin typeface="DejaVu Serif"/>
              </a:rPr>
              <a:t>sklearn.metrics</a:t>
            </a:r>
          </a:p>
          <a:p>
            <a:pPr>
              <a:lnSpc>
                <a:spcPts val="7279"/>
              </a:lnSpc>
            </a:pPr>
            <a:r>
              <a:rPr lang="en-US" sz="5199">
                <a:solidFill>
                  <a:srgbClr val="000000"/>
                </a:solidFill>
                <a:latin typeface="DejaVu Serif"/>
              </a:rPr>
              <a:t>Functions: </a:t>
            </a:r>
          </a:p>
          <a:p>
            <a:pPr marL="1122679" lvl="1" indent="-561340">
              <a:lnSpc>
                <a:spcPts val="7279"/>
              </a:lnSpc>
              <a:buFont typeface="Arial"/>
              <a:buChar char="•"/>
            </a:pPr>
            <a:r>
              <a:rPr lang="en-US" sz="5199">
                <a:solidFill>
                  <a:srgbClr val="000000"/>
                </a:solidFill>
                <a:latin typeface="DejaVu Serif"/>
              </a:rPr>
              <a:t>accuracy_score</a:t>
            </a:r>
          </a:p>
        </p:txBody>
      </p:sp>
      <p:pic>
        <p:nvPicPr>
          <p:cNvPr id="13" name="Picture 9">
            <a:extLst>
              <a:ext uri="{FF2B5EF4-FFF2-40B4-BE49-F238E27FC236}">
                <a16:creationId xmlns:a16="http://schemas.microsoft.com/office/drawing/2014/main" id="{3BA3124C-FE77-E130-0ACC-879CB373ADB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5112504" y="511205"/>
            <a:ext cx="1041470" cy="1272908"/>
          </a:xfrm>
          <a:prstGeom prst="rect">
            <a:avLst/>
          </a:prstGeom>
        </p:spPr>
      </p:pic>
      <p:sp>
        <p:nvSpPr>
          <p:cNvPr id="14" name="TextBox 10">
            <a:extLst>
              <a:ext uri="{FF2B5EF4-FFF2-40B4-BE49-F238E27FC236}">
                <a16:creationId xmlns:a16="http://schemas.microsoft.com/office/drawing/2014/main" id="{363E914C-9B8D-AD68-7318-5F8768F73DB5}"/>
              </a:ext>
            </a:extLst>
          </p:cNvPr>
          <p:cNvSpPr txBox="1"/>
          <p:nvPr/>
        </p:nvSpPr>
        <p:spPr>
          <a:xfrm>
            <a:off x="15096742" y="589723"/>
            <a:ext cx="1072993" cy="1798890"/>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49</a:t>
            </a:r>
          </a:p>
          <a:p>
            <a:pPr algn="ctr">
              <a:lnSpc>
                <a:spcPts val="7279"/>
              </a:lnSpc>
            </a:pPr>
            <a:endParaRPr lang="en-US" sz="5199" dirty="0">
              <a:solidFill>
                <a:srgbClr val="000000"/>
              </a:solidFill>
              <a:latin typeface="DejaVu Serif Bo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7" name="TextBox 7"/>
          <p:cNvSpPr txBox="1"/>
          <p:nvPr/>
        </p:nvSpPr>
        <p:spPr>
          <a:xfrm>
            <a:off x="1810352" y="3077398"/>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KNearest</a:t>
            </a:r>
          </a:p>
        </p:txBody>
      </p:sp>
      <p:sp>
        <p:nvSpPr>
          <p:cNvPr id="8" name="TextBox 8"/>
          <p:cNvSpPr txBox="1"/>
          <p:nvPr/>
        </p:nvSpPr>
        <p:spPr>
          <a:xfrm>
            <a:off x="2309808" y="4260288"/>
            <a:ext cx="17897683" cy="4705477"/>
          </a:xfrm>
          <a:prstGeom prst="rect">
            <a:avLst/>
          </a:prstGeom>
        </p:spPr>
        <p:txBody>
          <a:bodyPr lIns="0" tIns="0" rIns="0" bIns="0" rtlCol="0" anchor="t">
            <a:spAutoFit/>
          </a:bodyPr>
          <a:lstStyle/>
          <a:p>
            <a:pPr>
              <a:lnSpc>
                <a:spcPts val="9463"/>
              </a:lnSpc>
            </a:pPr>
            <a:r>
              <a:rPr lang="en-US" sz="5199">
                <a:solidFill>
                  <a:srgbClr val="000000"/>
                </a:solidFill>
                <a:latin typeface="DejaVu Serif"/>
              </a:rPr>
              <a:t>Libraries: </a:t>
            </a:r>
          </a:p>
          <a:p>
            <a:pPr marL="1122679" lvl="1" indent="-561340">
              <a:lnSpc>
                <a:spcPts val="9463"/>
              </a:lnSpc>
              <a:buFont typeface="Arial"/>
              <a:buChar char="•"/>
            </a:pPr>
            <a:r>
              <a:rPr lang="en-US" sz="5199">
                <a:solidFill>
                  <a:srgbClr val="000000"/>
                </a:solidFill>
                <a:latin typeface="DejaVu Serif Italics"/>
              </a:rPr>
              <a:t>sklearn.neighbors </a:t>
            </a:r>
          </a:p>
          <a:p>
            <a:pPr>
              <a:lnSpc>
                <a:spcPts val="9463"/>
              </a:lnSpc>
            </a:pPr>
            <a:r>
              <a:rPr lang="en-US" sz="5199">
                <a:solidFill>
                  <a:srgbClr val="000000"/>
                </a:solidFill>
                <a:latin typeface="DejaVu Serif"/>
              </a:rPr>
              <a:t>Functions and Paramaters: </a:t>
            </a:r>
          </a:p>
          <a:p>
            <a:pPr marL="1122679" lvl="1" indent="-561340">
              <a:lnSpc>
                <a:spcPts val="9463"/>
              </a:lnSpc>
              <a:buFont typeface="Arial"/>
              <a:buChar char="•"/>
            </a:pPr>
            <a:r>
              <a:rPr lang="en-US" sz="5199">
                <a:solidFill>
                  <a:srgbClr val="000000"/>
                </a:solidFill>
                <a:latin typeface="DejaVu Serif"/>
              </a:rPr>
              <a:t>KneihborsClassfier</a:t>
            </a:r>
          </a:p>
        </p:txBody>
      </p:sp>
      <p:sp>
        <p:nvSpPr>
          <p:cNvPr id="9" name="TextBox 9"/>
          <p:cNvSpPr txBox="1"/>
          <p:nvPr/>
        </p:nvSpPr>
        <p:spPr>
          <a:xfrm>
            <a:off x="0" y="348080"/>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a:t>
            </a:r>
          </a:p>
        </p:txBody>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351037" y="8441780"/>
            <a:ext cx="958436" cy="1171422"/>
          </a:xfrm>
          <a:prstGeom prst="rect">
            <a:avLst/>
          </a:prstGeom>
        </p:spPr>
      </p:pic>
      <p:sp>
        <p:nvSpPr>
          <p:cNvPr id="11" name="TextBox 11"/>
          <p:cNvSpPr txBox="1"/>
          <p:nvPr/>
        </p:nvSpPr>
        <p:spPr>
          <a:xfrm>
            <a:off x="16407383" y="8454808"/>
            <a:ext cx="845743" cy="1651414"/>
          </a:xfrm>
          <a:prstGeom prst="rect">
            <a:avLst/>
          </a:prstGeom>
        </p:spPr>
        <p:txBody>
          <a:bodyPr lIns="0" tIns="0" rIns="0" bIns="0" rtlCol="0" anchor="t">
            <a:spAutoFit/>
          </a:bodyPr>
          <a:lstStyle/>
          <a:p>
            <a:pPr algn="ctr">
              <a:lnSpc>
                <a:spcPts val="6699"/>
              </a:lnSpc>
            </a:pPr>
            <a:r>
              <a:rPr lang="en-US" sz="4785" dirty="0">
                <a:solidFill>
                  <a:srgbClr val="000000"/>
                </a:solidFill>
                <a:latin typeface="DejaVu Serif Bold"/>
              </a:rPr>
              <a:t>50</a:t>
            </a:r>
          </a:p>
          <a:p>
            <a:pPr algn="ctr">
              <a:lnSpc>
                <a:spcPts val="6699"/>
              </a:lnSpc>
            </a:pPr>
            <a:endParaRPr lang="en-US" sz="4785" dirty="0">
              <a:solidFill>
                <a:srgbClr val="000000"/>
              </a:solidFill>
              <a:latin typeface="DejaVu Serif Bo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979600"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srcRect/>
          <a:stretch>
            <a:fillRect/>
          </a:stretch>
        </p:blipFill>
        <p:spPr>
          <a:xfrm>
            <a:off x="10064794" y="2625618"/>
            <a:ext cx="6914806" cy="6832731"/>
          </a:xfrm>
          <a:prstGeom prst="rect">
            <a:avLst/>
          </a:prstGeom>
        </p:spPr>
      </p:pic>
      <p:sp>
        <p:nvSpPr>
          <p:cNvPr id="8" name="TextBox 8"/>
          <p:cNvSpPr txBox="1"/>
          <p:nvPr/>
        </p:nvSpPr>
        <p:spPr>
          <a:xfrm>
            <a:off x="1810352" y="3212026"/>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KNearest</a:t>
            </a:r>
          </a:p>
        </p:txBody>
      </p:sp>
      <p:sp>
        <p:nvSpPr>
          <p:cNvPr id="9" name="TextBox 9"/>
          <p:cNvSpPr txBox="1"/>
          <p:nvPr/>
        </p:nvSpPr>
        <p:spPr>
          <a:xfrm>
            <a:off x="401880" y="344841"/>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 </a:t>
            </a:r>
          </a:p>
        </p:txBody>
      </p:sp>
      <p:sp>
        <p:nvSpPr>
          <p:cNvPr id="10" name="TextBox 10"/>
          <p:cNvSpPr txBox="1"/>
          <p:nvPr/>
        </p:nvSpPr>
        <p:spPr>
          <a:xfrm>
            <a:off x="1028700" y="5300398"/>
            <a:ext cx="6326237" cy="3668395"/>
          </a:xfrm>
          <a:prstGeom prst="rect">
            <a:avLst/>
          </a:prstGeom>
        </p:spPr>
        <p:txBody>
          <a:bodyPr lIns="0" tIns="0" rIns="0" bIns="0" rtlCol="0" anchor="t">
            <a:spAutoFit/>
          </a:bodyPr>
          <a:lstStyle/>
          <a:p>
            <a:pPr>
              <a:lnSpc>
                <a:spcPts val="7279"/>
              </a:lnSpc>
            </a:pPr>
            <a:r>
              <a:rPr lang="en-US" sz="5199">
                <a:solidFill>
                  <a:srgbClr val="000000"/>
                </a:solidFill>
                <a:latin typeface="DejaVu Serif"/>
              </a:rPr>
              <a:t>Libraries: </a:t>
            </a:r>
          </a:p>
          <a:p>
            <a:pPr marL="1122679" lvl="1" indent="-561340">
              <a:lnSpc>
                <a:spcPts val="7279"/>
              </a:lnSpc>
              <a:buFont typeface="Arial"/>
              <a:buChar char="•"/>
            </a:pPr>
            <a:r>
              <a:rPr lang="en-US" sz="5199">
                <a:solidFill>
                  <a:srgbClr val="000000"/>
                </a:solidFill>
                <a:latin typeface="DejaVu Serif"/>
              </a:rPr>
              <a:t>sklearn.metrics</a:t>
            </a:r>
          </a:p>
          <a:p>
            <a:pPr>
              <a:lnSpc>
                <a:spcPts val="7279"/>
              </a:lnSpc>
            </a:pPr>
            <a:r>
              <a:rPr lang="en-US" sz="5199">
                <a:solidFill>
                  <a:srgbClr val="000000"/>
                </a:solidFill>
                <a:latin typeface="DejaVu Serif"/>
              </a:rPr>
              <a:t>Functions: </a:t>
            </a:r>
          </a:p>
          <a:p>
            <a:pPr marL="1122679" lvl="1" indent="-561340">
              <a:lnSpc>
                <a:spcPts val="7279"/>
              </a:lnSpc>
              <a:buFont typeface="Arial"/>
              <a:buChar char="•"/>
            </a:pPr>
            <a:r>
              <a:rPr lang="en-US" sz="5199">
                <a:solidFill>
                  <a:srgbClr val="000000"/>
                </a:solidFill>
                <a:latin typeface="DejaVu Serif"/>
              </a:rPr>
              <a:t>accuracy_score</a:t>
            </a:r>
          </a:p>
        </p:txBody>
      </p:sp>
      <p:pic>
        <p:nvPicPr>
          <p:cNvPr id="13" name="Picture 9">
            <a:extLst>
              <a:ext uri="{FF2B5EF4-FFF2-40B4-BE49-F238E27FC236}">
                <a16:creationId xmlns:a16="http://schemas.microsoft.com/office/drawing/2014/main" id="{38C9C10A-A723-37FB-836A-3059E9911C2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5870978" y="585008"/>
            <a:ext cx="1041470" cy="1272908"/>
          </a:xfrm>
          <a:prstGeom prst="rect">
            <a:avLst/>
          </a:prstGeom>
        </p:spPr>
      </p:pic>
      <p:sp>
        <p:nvSpPr>
          <p:cNvPr id="14" name="TextBox 10">
            <a:extLst>
              <a:ext uri="{FF2B5EF4-FFF2-40B4-BE49-F238E27FC236}">
                <a16:creationId xmlns:a16="http://schemas.microsoft.com/office/drawing/2014/main" id="{BACE2B5C-D3E6-C1CD-556D-311CB1BB998C}"/>
              </a:ext>
            </a:extLst>
          </p:cNvPr>
          <p:cNvSpPr txBox="1"/>
          <p:nvPr/>
        </p:nvSpPr>
        <p:spPr>
          <a:xfrm>
            <a:off x="15855216" y="663526"/>
            <a:ext cx="1072993" cy="1798890"/>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51</a:t>
            </a:r>
          </a:p>
          <a:p>
            <a:pPr algn="ctr">
              <a:lnSpc>
                <a:spcPts val="7279"/>
              </a:lnSpc>
            </a:pPr>
            <a:endParaRPr lang="en-US" sz="5199" dirty="0">
              <a:solidFill>
                <a:srgbClr val="000000"/>
              </a:solidFill>
              <a:latin typeface="DejaVu Serif Bo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7" name="TextBox 7"/>
          <p:cNvSpPr txBox="1"/>
          <p:nvPr/>
        </p:nvSpPr>
        <p:spPr>
          <a:xfrm>
            <a:off x="1810352" y="3077398"/>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RandomForest</a:t>
            </a:r>
          </a:p>
        </p:txBody>
      </p:sp>
      <p:sp>
        <p:nvSpPr>
          <p:cNvPr id="8" name="TextBox 8"/>
          <p:cNvSpPr txBox="1"/>
          <p:nvPr/>
        </p:nvSpPr>
        <p:spPr>
          <a:xfrm>
            <a:off x="2309808" y="4260288"/>
            <a:ext cx="17897683" cy="4705477"/>
          </a:xfrm>
          <a:prstGeom prst="rect">
            <a:avLst/>
          </a:prstGeom>
        </p:spPr>
        <p:txBody>
          <a:bodyPr lIns="0" tIns="0" rIns="0" bIns="0" rtlCol="0" anchor="t">
            <a:spAutoFit/>
          </a:bodyPr>
          <a:lstStyle/>
          <a:p>
            <a:pPr>
              <a:lnSpc>
                <a:spcPts val="9463"/>
              </a:lnSpc>
            </a:pPr>
            <a:r>
              <a:rPr lang="en-US" sz="5199">
                <a:solidFill>
                  <a:srgbClr val="000000"/>
                </a:solidFill>
                <a:latin typeface="DejaVu Serif"/>
              </a:rPr>
              <a:t>Libraries: </a:t>
            </a:r>
          </a:p>
          <a:p>
            <a:pPr marL="1122679" lvl="1" indent="-561340">
              <a:lnSpc>
                <a:spcPts val="9463"/>
              </a:lnSpc>
              <a:buFont typeface="Arial"/>
              <a:buChar char="•"/>
            </a:pPr>
            <a:r>
              <a:rPr lang="en-US" sz="5199">
                <a:solidFill>
                  <a:srgbClr val="000000"/>
                </a:solidFill>
                <a:latin typeface="DejaVu Serif Italics"/>
              </a:rPr>
              <a:t>sklearn.ensemble</a:t>
            </a:r>
          </a:p>
          <a:p>
            <a:pPr>
              <a:lnSpc>
                <a:spcPts val="9463"/>
              </a:lnSpc>
            </a:pPr>
            <a:r>
              <a:rPr lang="en-US" sz="5199">
                <a:solidFill>
                  <a:srgbClr val="000000"/>
                </a:solidFill>
                <a:latin typeface="DejaVu Serif"/>
              </a:rPr>
              <a:t>Functions and Paramaters: </a:t>
            </a:r>
          </a:p>
          <a:p>
            <a:pPr marL="1122679" lvl="1" indent="-561340">
              <a:lnSpc>
                <a:spcPts val="9463"/>
              </a:lnSpc>
              <a:buFont typeface="Arial"/>
              <a:buChar char="•"/>
            </a:pPr>
            <a:r>
              <a:rPr lang="en-US" sz="5199">
                <a:solidFill>
                  <a:srgbClr val="000000"/>
                </a:solidFill>
                <a:latin typeface="DejaVu Serif"/>
              </a:rPr>
              <a:t>RandomForestClassifier</a:t>
            </a:r>
          </a:p>
        </p:txBody>
      </p:sp>
      <p:sp>
        <p:nvSpPr>
          <p:cNvPr id="9" name="TextBox 9"/>
          <p:cNvSpPr txBox="1"/>
          <p:nvPr/>
        </p:nvSpPr>
        <p:spPr>
          <a:xfrm>
            <a:off x="203826" y="348080"/>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a:t>
            </a:r>
          </a:p>
        </p:txBody>
      </p:sp>
      <p:pic>
        <p:nvPicPr>
          <p:cNvPr id="12" name="Picture 9">
            <a:extLst>
              <a:ext uri="{FF2B5EF4-FFF2-40B4-BE49-F238E27FC236}">
                <a16:creationId xmlns:a16="http://schemas.microsoft.com/office/drawing/2014/main" id="{0D013E52-E634-B1F7-0F1A-8B29D91D49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5948512" y="8613194"/>
            <a:ext cx="1041470" cy="1272908"/>
          </a:xfrm>
          <a:prstGeom prst="rect">
            <a:avLst/>
          </a:prstGeom>
        </p:spPr>
      </p:pic>
      <p:sp>
        <p:nvSpPr>
          <p:cNvPr id="13" name="TextBox 10">
            <a:extLst>
              <a:ext uri="{FF2B5EF4-FFF2-40B4-BE49-F238E27FC236}">
                <a16:creationId xmlns:a16="http://schemas.microsoft.com/office/drawing/2014/main" id="{4181F116-E4D6-9760-97BC-364B4AF497A9}"/>
              </a:ext>
            </a:extLst>
          </p:cNvPr>
          <p:cNvSpPr txBox="1"/>
          <p:nvPr/>
        </p:nvSpPr>
        <p:spPr>
          <a:xfrm>
            <a:off x="15932750" y="869171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52</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srcRect/>
          <a:stretch>
            <a:fillRect/>
          </a:stretch>
        </p:blipFill>
        <p:spPr>
          <a:xfrm>
            <a:off x="10347275" y="2529218"/>
            <a:ext cx="6809911" cy="6729082"/>
          </a:xfrm>
          <a:prstGeom prst="rect">
            <a:avLst/>
          </a:prstGeom>
        </p:spPr>
      </p:pic>
      <p:sp>
        <p:nvSpPr>
          <p:cNvPr id="8" name="TextBox 8"/>
          <p:cNvSpPr txBox="1"/>
          <p:nvPr/>
        </p:nvSpPr>
        <p:spPr>
          <a:xfrm>
            <a:off x="1810352" y="3212026"/>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RandomForest</a:t>
            </a:r>
          </a:p>
        </p:txBody>
      </p:sp>
      <p:sp>
        <p:nvSpPr>
          <p:cNvPr id="9" name="TextBox 9"/>
          <p:cNvSpPr txBox="1"/>
          <p:nvPr/>
        </p:nvSpPr>
        <p:spPr>
          <a:xfrm>
            <a:off x="303752" y="426613"/>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a:t>
            </a:r>
          </a:p>
        </p:txBody>
      </p:sp>
      <p:sp>
        <p:nvSpPr>
          <p:cNvPr id="10" name="TextBox 10"/>
          <p:cNvSpPr txBox="1"/>
          <p:nvPr/>
        </p:nvSpPr>
        <p:spPr>
          <a:xfrm>
            <a:off x="1028700" y="5300398"/>
            <a:ext cx="6326237" cy="3668395"/>
          </a:xfrm>
          <a:prstGeom prst="rect">
            <a:avLst/>
          </a:prstGeom>
        </p:spPr>
        <p:txBody>
          <a:bodyPr lIns="0" tIns="0" rIns="0" bIns="0" rtlCol="0" anchor="t">
            <a:spAutoFit/>
          </a:bodyPr>
          <a:lstStyle/>
          <a:p>
            <a:pPr>
              <a:lnSpc>
                <a:spcPts val="7279"/>
              </a:lnSpc>
            </a:pPr>
            <a:r>
              <a:rPr lang="en-US" sz="5199">
                <a:solidFill>
                  <a:srgbClr val="000000"/>
                </a:solidFill>
                <a:latin typeface="DejaVu Serif"/>
              </a:rPr>
              <a:t>Libraries: </a:t>
            </a:r>
          </a:p>
          <a:p>
            <a:pPr marL="1122679" lvl="1" indent="-561340">
              <a:lnSpc>
                <a:spcPts val="7279"/>
              </a:lnSpc>
              <a:buFont typeface="Arial"/>
              <a:buChar char="•"/>
            </a:pPr>
            <a:r>
              <a:rPr lang="en-US" sz="5199">
                <a:solidFill>
                  <a:srgbClr val="000000"/>
                </a:solidFill>
                <a:latin typeface="DejaVu Serif"/>
              </a:rPr>
              <a:t>sklearn.metrics</a:t>
            </a:r>
          </a:p>
          <a:p>
            <a:pPr>
              <a:lnSpc>
                <a:spcPts val="7279"/>
              </a:lnSpc>
            </a:pPr>
            <a:r>
              <a:rPr lang="en-US" sz="5199">
                <a:solidFill>
                  <a:srgbClr val="000000"/>
                </a:solidFill>
                <a:latin typeface="DejaVu Serif"/>
              </a:rPr>
              <a:t>Functions: </a:t>
            </a:r>
          </a:p>
          <a:p>
            <a:pPr marL="1122679" lvl="1" indent="-561340">
              <a:lnSpc>
                <a:spcPts val="7279"/>
              </a:lnSpc>
              <a:buFont typeface="Arial"/>
              <a:buChar char="•"/>
            </a:pPr>
            <a:r>
              <a:rPr lang="en-US" sz="5199">
                <a:solidFill>
                  <a:srgbClr val="000000"/>
                </a:solidFill>
                <a:latin typeface="DejaVu Serif"/>
              </a:rPr>
              <a:t>accuracy_score</a:t>
            </a:r>
          </a:p>
        </p:txBody>
      </p:sp>
      <p:pic>
        <p:nvPicPr>
          <p:cNvPr id="13" name="Picture 9">
            <a:extLst>
              <a:ext uri="{FF2B5EF4-FFF2-40B4-BE49-F238E27FC236}">
                <a16:creationId xmlns:a16="http://schemas.microsoft.com/office/drawing/2014/main" id="{243480BA-EAAF-426D-D641-B139E85A90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5700393" y="680605"/>
            <a:ext cx="1041470" cy="1272908"/>
          </a:xfrm>
          <a:prstGeom prst="rect">
            <a:avLst/>
          </a:prstGeom>
        </p:spPr>
      </p:pic>
      <p:sp>
        <p:nvSpPr>
          <p:cNvPr id="14" name="TextBox 10">
            <a:extLst>
              <a:ext uri="{FF2B5EF4-FFF2-40B4-BE49-F238E27FC236}">
                <a16:creationId xmlns:a16="http://schemas.microsoft.com/office/drawing/2014/main" id="{1EB5F7E7-D1E2-AF99-C33C-7C68F52BB41A}"/>
              </a:ext>
            </a:extLst>
          </p:cNvPr>
          <p:cNvSpPr txBox="1"/>
          <p:nvPr/>
        </p:nvSpPr>
        <p:spPr>
          <a:xfrm>
            <a:off x="15684631" y="759123"/>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53</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7" name="TextBox 7"/>
          <p:cNvSpPr txBox="1"/>
          <p:nvPr/>
        </p:nvSpPr>
        <p:spPr>
          <a:xfrm>
            <a:off x="1398405" y="2806812"/>
            <a:ext cx="4243181" cy="1428984"/>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Logistic</a:t>
            </a:r>
          </a:p>
          <a:p>
            <a:pPr algn="ctr">
              <a:lnSpc>
                <a:spcPts val="5799"/>
              </a:lnSpc>
            </a:pPr>
            <a:r>
              <a:rPr lang="en-US" sz="4142">
                <a:solidFill>
                  <a:srgbClr val="1B1920"/>
                </a:solidFill>
                <a:latin typeface="Oswald Bold"/>
              </a:rPr>
              <a:t> Regression</a:t>
            </a:r>
          </a:p>
        </p:txBody>
      </p:sp>
      <p:sp>
        <p:nvSpPr>
          <p:cNvPr id="8" name="TextBox 8"/>
          <p:cNvSpPr txBox="1"/>
          <p:nvPr/>
        </p:nvSpPr>
        <p:spPr>
          <a:xfrm>
            <a:off x="2309808" y="4260288"/>
            <a:ext cx="17897683" cy="4705477"/>
          </a:xfrm>
          <a:prstGeom prst="rect">
            <a:avLst/>
          </a:prstGeom>
        </p:spPr>
        <p:txBody>
          <a:bodyPr lIns="0" tIns="0" rIns="0" bIns="0" rtlCol="0" anchor="t">
            <a:spAutoFit/>
          </a:bodyPr>
          <a:lstStyle/>
          <a:p>
            <a:pPr>
              <a:lnSpc>
                <a:spcPts val="9463"/>
              </a:lnSpc>
            </a:pPr>
            <a:r>
              <a:rPr lang="en-US" sz="5199">
                <a:solidFill>
                  <a:srgbClr val="000000"/>
                </a:solidFill>
                <a:latin typeface="DejaVu Serif"/>
              </a:rPr>
              <a:t>Libraries: </a:t>
            </a:r>
          </a:p>
          <a:p>
            <a:pPr marL="1122679" lvl="1" indent="-561340">
              <a:lnSpc>
                <a:spcPts val="9463"/>
              </a:lnSpc>
              <a:buFont typeface="Arial"/>
              <a:buChar char="•"/>
            </a:pPr>
            <a:r>
              <a:rPr lang="en-US" sz="5199">
                <a:solidFill>
                  <a:srgbClr val="000000"/>
                </a:solidFill>
                <a:latin typeface="DejaVu Serif Italics"/>
              </a:rPr>
              <a:t>sklearn.linear_model.</a:t>
            </a:r>
          </a:p>
          <a:p>
            <a:pPr>
              <a:lnSpc>
                <a:spcPts val="9463"/>
              </a:lnSpc>
            </a:pPr>
            <a:r>
              <a:rPr lang="en-US" sz="5199">
                <a:solidFill>
                  <a:srgbClr val="000000"/>
                </a:solidFill>
                <a:latin typeface="DejaVu Serif"/>
              </a:rPr>
              <a:t>Functions and Paramaters: </a:t>
            </a:r>
          </a:p>
          <a:p>
            <a:pPr marL="1122679" lvl="1" indent="-561340">
              <a:lnSpc>
                <a:spcPts val="9463"/>
              </a:lnSpc>
              <a:buFont typeface="Arial"/>
              <a:buChar char="•"/>
            </a:pPr>
            <a:r>
              <a:rPr lang="en-US" sz="5199">
                <a:solidFill>
                  <a:srgbClr val="000000"/>
                </a:solidFill>
                <a:latin typeface="DejaVu Serif"/>
              </a:rPr>
              <a:t>LogisticRegression(max_iter = 7500).</a:t>
            </a:r>
          </a:p>
        </p:txBody>
      </p:sp>
      <p:sp>
        <p:nvSpPr>
          <p:cNvPr id="9" name="TextBox 9"/>
          <p:cNvSpPr txBox="1"/>
          <p:nvPr/>
        </p:nvSpPr>
        <p:spPr>
          <a:xfrm>
            <a:off x="401880" y="344841"/>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 </a:t>
            </a:r>
          </a:p>
        </p:txBody>
      </p:sp>
      <p:pic>
        <p:nvPicPr>
          <p:cNvPr id="14" name="Picture 9">
            <a:extLst>
              <a:ext uri="{FF2B5EF4-FFF2-40B4-BE49-F238E27FC236}">
                <a16:creationId xmlns:a16="http://schemas.microsoft.com/office/drawing/2014/main" id="{603345F1-1377-6F4B-376F-F84FBD06743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5626879" y="525480"/>
            <a:ext cx="1041470" cy="1272908"/>
          </a:xfrm>
          <a:prstGeom prst="rect">
            <a:avLst/>
          </a:prstGeom>
        </p:spPr>
      </p:pic>
      <p:sp>
        <p:nvSpPr>
          <p:cNvPr id="15" name="TextBox 10">
            <a:extLst>
              <a:ext uri="{FF2B5EF4-FFF2-40B4-BE49-F238E27FC236}">
                <a16:creationId xmlns:a16="http://schemas.microsoft.com/office/drawing/2014/main" id="{11B87B81-41B3-2CB4-C871-4CE36B7F3C9F}"/>
              </a:ext>
            </a:extLst>
          </p:cNvPr>
          <p:cNvSpPr txBox="1"/>
          <p:nvPr/>
        </p:nvSpPr>
        <p:spPr>
          <a:xfrm>
            <a:off x="15611117" y="603998"/>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54</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pic>
        <p:nvPicPr>
          <p:cNvPr id="7" name="Picture 7"/>
          <p:cNvPicPr>
            <a:picLocks noChangeAspect="1"/>
          </p:cNvPicPr>
          <p:nvPr/>
        </p:nvPicPr>
        <p:blipFill>
          <a:blip r:embed="rId8"/>
          <a:srcRect/>
          <a:stretch>
            <a:fillRect/>
          </a:stretch>
        </p:blipFill>
        <p:spPr>
          <a:xfrm>
            <a:off x="9809018" y="2149491"/>
            <a:ext cx="7194201" cy="7108809"/>
          </a:xfrm>
          <a:prstGeom prst="rect">
            <a:avLst/>
          </a:prstGeom>
        </p:spPr>
      </p:pic>
      <p:sp>
        <p:nvSpPr>
          <p:cNvPr id="8" name="TextBox 8"/>
          <p:cNvSpPr txBox="1"/>
          <p:nvPr/>
        </p:nvSpPr>
        <p:spPr>
          <a:xfrm>
            <a:off x="1349393" y="2806812"/>
            <a:ext cx="4243181" cy="1428984"/>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Logistic </a:t>
            </a:r>
          </a:p>
          <a:p>
            <a:pPr algn="ctr">
              <a:lnSpc>
                <a:spcPts val="5799"/>
              </a:lnSpc>
            </a:pPr>
            <a:r>
              <a:rPr lang="en-US" sz="4142">
                <a:solidFill>
                  <a:srgbClr val="1B1920"/>
                </a:solidFill>
                <a:latin typeface="Oswald Bold"/>
              </a:rPr>
              <a:t>Regression</a:t>
            </a:r>
          </a:p>
        </p:txBody>
      </p:sp>
      <p:sp>
        <p:nvSpPr>
          <p:cNvPr id="9" name="TextBox 9"/>
          <p:cNvSpPr txBox="1"/>
          <p:nvPr/>
        </p:nvSpPr>
        <p:spPr>
          <a:xfrm>
            <a:off x="1028700" y="5300398"/>
            <a:ext cx="6326237" cy="3668395"/>
          </a:xfrm>
          <a:prstGeom prst="rect">
            <a:avLst/>
          </a:prstGeom>
        </p:spPr>
        <p:txBody>
          <a:bodyPr lIns="0" tIns="0" rIns="0" bIns="0" rtlCol="0" anchor="t">
            <a:spAutoFit/>
          </a:bodyPr>
          <a:lstStyle/>
          <a:p>
            <a:pPr>
              <a:lnSpc>
                <a:spcPts val="7279"/>
              </a:lnSpc>
            </a:pPr>
            <a:r>
              <a:rPr lang="en-US" sz="5199">
                <a:solidFill>
                  <a:srgbClr val="000000"/>
                </a:solidFill>
                <a:latin typeface="DejaVu Serif"/>
              </a:rPr>
              <a:t>Libraries: </a:t>
            </a:r>
          </a:p>
          <a:p>
            <a:pPr marL="1122679" lvl="1" indent="-561340">
              <a:lnSpc>
                <a:spcPts val="7279"/>
              </a:lnSpc>
              <a:buFont typeface="Arial"/>
              <a:buChar char="•"/>
            </a:pPr>
            <a:r>
              <a:rPr lang="en-US" sz="5199">
                <a:solidFill>
                  <a:srgbClr val="000000"/>
                </a:solidFill>
                <a:latin typeface="DejaVu Serif"/>
              </a:rPr>
              <a:t>sklearn.metrics</a:t>
            </a:r>
          </a:p>
          <a:p>
            <a:pPr>
              <a:lnSpc>
                <a:spcPts val="7279"/>
              </a:lnSpc>
            </a:pPr>
            <a:r>
              <a:rPr lang="en-US" sz="5199">
                <a:solidFill>
                  <a:srgbClr val="000000"/>
                </a:solidFill>
                <a:latin typeface="DejaVu Serif"/>
              </a:rPr>
              <a:t>Functions: </a:t>
            </a:r>
          </a:p>
          <a:p>
            <a:pPr marL="1122679" lvl="1" indent="-561340">
              <a:lnSpc>
                <a:spcPts val="7279"/>
              </a:lnSpc>
              <a:buFont typeface="Arial"/>
              <a:buChar char="•"/>
            </a:pPr>
            <a:r>
              <a:rPr lang="en-US" sz="5199">
                <a:solidFill>
                  <a:srgbClr val="000000"/>
                </a:solidFill>
                <a:latin typeface="DejaVu Serif"/>
              </a:rPr>
              <a:t>accuracy_score</a:t>
            </a:r>
          </a:p>
        </p:txBody>
      </p:sp>
      <p:sp>
        <p:nvSpPr>
          <p:cNvPr id="10" name="TextBox 10"/>
          <p:cNvSpPr txBox="1"/>
          <p:nvPr/>
        </p:nvSpPr>
        <p:spPr>
          <a:xfrm>
            <a:off x="203826" y="204256"/>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a:t>
            </a:r>
          </a:p>
        </p:txBody>
      </p:sp>
      <p:pic>
        <p:nvPicPr>
          <p:cNvPr id="13" name="Picture 9">
            <a:extLst>
              <a:ext uri="{FF2B5EF4-FFF2-40B4-BE49-F238E27FC236}">
                <a16:creationId xmlns:a16="http://schemas.microsoft.com/office/drawing/2014/main" id="{E6F0AA62-C60C-6EB6-D600-FF737074DEC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5713470" y="230605"/>
            <a:ext cx="1041470" cy="1272908"/>
          </a:xfrm>
          <a:prstGeom prst="rect">
            <a:avLst/>
          </a:prstGeom>
        </p:spPr>
      </p:pic>
      <p:sp>
        <p:nvSpPr>
          <p:cNvPr id="14" name="TextBox 10">
            <a:extLst>
              <a:ext uri="{FF2B5EF4-FFF2-40B4-BE49-F238E27FC236}">
                <a16:creationId xmlns:a16="http://schemas.microsoft.com/office/drawing/2014/main" id="{6470E0E0-8D8F-F725-60EE-D35F2E795E41}"/>
              </a:ext>
            </a:extLst>
          </p:cNvPr>
          <p:cNvSpPr txBox="1"/>
          <p:nvPr/>
        </p:nvSpPr>
        <p:spPr>
          <a:xfrm>
            <a:off x="15697708" y="309123"/>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55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2151824" y="204256"/>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Compare</a:t>
            </a:r>
          </a:p>
        </p:txBody>
      </p:sp>
      <p:sp>
        <p:nvSpPr>
          <p:cNvPr id="9" name="TextBox 9"/>
          <p:cNvSpPr txBox="1"/>
          <p:nvPr/>
        </p:nvSpPr>
        <p:spPr>
          <a:xfrm>
            <a:off x="-2622361" y="1955693"/>
            <a:ext cx="12443589" cy="669925"/>
          </a:xfrm>
          <a:prstGeom prst="rect">
            <a:avLst/>
          </a:prstGeom>
        </p:spPr>
        <p:txBody>
          <a:bodyPr lIns="0" tIns="0" rIns="0" bIns="0" rtlCol="0" anchor="t">
            <a:spAutoFit/>
          </a:bodyPr>
          <a:lstStyle/>
          <a:p>
            <a:pPr algn="ctr">
              <a:lnSpc>
                <a:spcPts val="5599"/>
              </a:lnSpc>
            </a:pPr>
            <a:r>
              <a:rPr lang="en-US" sz="3999">
                <a:solidFill>
                  <a:srgbClr val="000000"/>
                </a:solidFill>
                <a:latin typeface="Times Neue Roman"/>
              </a:rPr>
              <a:t>Processing time</a:t>
            </a:r>
          </a:p>
        </p:txBody>
      </p:sp>
      <p:pic>
        <p:nvPicPr>
          <p:cNvPr id="14" name="Picture 13">
            <a:extLst>
              <a:ext uri="{FF2B5EF4-FFF2-40B4-BE49-F238E27FC236}">
                <a16:creationId xmlns:a16="http://schemas.microsoft.com/office/drawing/2014/main" id="{BDB00CDE-2221-F0B8-E2D3-DB1F8D29599A}"/>
              </a:ext>
            </a:extLst>
          </p:cNvPr>
          <p:cNvPicPr>
            <a:picLocks noChangeAspect="1"/>
          </p:cNvPicPr>
          <p:nvPr/>
        </p:nvPicPr>
        <p:blipFill>
          <a:blip r:embed="rId8"/>
          <a:stretch>
            <a:fillRect/>
          </a:stretch>
        </p:blipFill>
        <p:spPr>
          <a:xfrm>
            <a:off x="2475285" y="2977716"/>
            <a:ext cx="12393683" cy="6371127"/>
          </a:xfrm>
          <a:prstGeom prst="rect">
            <a:avLst/>
          </a:prstGeom>
        </p:spPr>
      </p:pic>
      <p:pic>
        <p:nvPicPr>
          <p:cNvPr id="15" name="Picture 9">
            <a:extLst>
              <a:ext uri="{FF2B5EF4-FFF2-40B4-BE49-F238E27FC236}">
                <a16:creationId xmlns:a16="http://schemas.microsoft.com/office/drawing/2014/main" id="{FC598B01-5010-7B9A-2B86-54884BBF9C9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6275916" y="8317044"/>
            <a:ext cx="1041470" cy="1272908"/>
          </a:xfrm>
          <a:prstGeom prst="rect">
            <a:avLst/>
          </a:prstGeom>
        </p:spPr>
      </p:pic>
      <p:sp>
        <p:nvSpPr>
          <p:cNvPr id="16" name="TextBox 10">
            <a:extLst>
              <a:ext uri="{FF2B5EF4-FFF2-40B4-BE49-F238E27FC236}">
                <a16:creationId xmlns:a16="http://schemas.microsoft.com/office/drawing/2014/main" id="{850171B8-1B78-6582-C9FC-6B0AC3E2BE5B}"/>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56</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2622361" y="1955693"/>
            <a:ext cx="12443589" cy="669925"/>
          </a:xfrm>
          <a:prstGeom prst="rect">
            <a:avLst/>
          </a:prstGeom>
        </p:spPr>
        <p:txBody>
          <a:bodyPr lIns="0" tIns="0" rIns="0" bIns="0" rtlCol="0" anchor="t">
            <a:spAutoFit/>
          </a:bodyPr>
          <a:lstStyle/>
          <a:p>
            <a:pPr algn="ctr">
              <a:lnSpc>
                <a:spcPts val="5599"/>
              </a:lnSpc>
            </a:pPr>
            <a:r>
              <a:rPr lang="en-US" sz="3999">
                <a:solidFill>
                  <a:srgbClr val="000000"/>
                </a:solidFill>
                <a:latin typeface="Times Neue Roman"/>
              </a:rPr>
              <a:t>Accuracy</a:t>
            </a:r>
          </a:p>
        </p:txBody>
      </p:sp>
      <p:sp>
        <p:nvSpPr>
          <p:cNvPr id="9" name="TextBox 9"/>
          <p:cNvSpPr txBox="1"/>
          <p:nvPr/>
        </p:nvSpPr>
        <p:spPr>
          <a:xfrm>
            <a:off x="-2151824" y="204256"/>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Compare</a:t>
            </a:r>
          </a:p>
        </p:txBody>
      </p:sp>
      <p:pic>
        <p:nvPicPr>
          <p:cNvPr id="14" name="Picture 13">
            <a:extLst>
              <a:ext uri="{FF2B5EF4-FFF2-40B4-BE49-F238E27FC236}">
                <a16:creationId xmlns:a16="http://schemas.microsoft.com/office/drawing/2014/main" id="{67F69EAA-11DD-5C8A-55C4-F3AA7F51D3AE}"/>
              </a:ext>
            </a:extLst>
          </p:cNvPr>
          <p:cNvPicPr>
            <a:picLocks noChangeAspect="1"/>
          </p:cNvPicPr>
          <p:nvPr/>
        </p:nvPicPr>
        <p:blipFill>
          <a:blip r:embed="rId8"/>
          <a:stretch>
            <a:fillRect/>
          </a:stretch>
        </p:blipFill>
        <p:spPr>
          <a:xfrm>
            <a:off x="2729231" y="2961340"/>
            <a:ext cx="12016131" cy="6352226"/>
          </a:xfrm>
          <a:prstGeom prst="rect">
            <a:avLst/>
          </a:prstGeom>
        </p:spPr>
      </p:pic>
      <p:pic>
        <p:nvPicPr>
          <p:cNvPr id="15" name="Picture 9">
            <a:extLst>
              <a:ext uri="{FF2B5EF4-FFF2-40B4-BE49-F238E27FC236}">
                <a16:creationId xmlns:a16="http://schemas.microsoft.com/office/drawing/2014/main" id="{9C30DA30-BCAD-BB8D-0FEF-6E52059F9C5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6022">
            <a:off x="16275916" y="8317044"/>
            <a:ext cx="1041470" cy="1272908"/>
          </a:xfrm>
          <a:prstGeom prst="rect">
            <a:avLst/>
          </a:prstGeom>
        </p:spPr>
      </p:pic>
      <p:sp>
        <p:nvSpPr>
          <p:cNvPr id="16" name="TextBox 10">
            <a:extLst>
              <a:ext uri="{FF2B5EF4-FFF2-40B4-BE49-F238E27FC236}">
                <a16:creationId xmlns:a16="http://schemas.microsoft.com/office/drawing/2014/main" id="{62C811CB-7DE2-9AB2-2076-1FB2821F2AA5}"/>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57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pic>
        <p:nvPicPr>
          <p:cNvPr id="4" name="Picture 2">
            <a:extLst>
              <a:ext uri="{FF2B5EF4-FFF2-40B4-BE49-F238E27FC236}">
                <a16:creationId xmlns:a16="http://schemas.microsoft.com/office/drawing/2014/main" id="{A599C649-78A7-D5DA-E73E-D3F3E9112771}"/>
              </a:ext>
            </a:extLst>
          </p:cNvPr>
          <p:cNvPicPr>
            <a:picLocks noChangeAspect="1"/>
          </p:cNvPicPr>
          <p:nvPr/>
        </p:nvPicPr>
        <p:blipFill>
          <a:blip r:embed="rId3"/>
          <a:srcRect t="29292" b="29292"/>
          <a:stretch>
            <a:fillRect/>
          </a:stretch>
        </p:blipFill>
        <p:spPr>
          <a:xfrm>
            <a:off x="0" y="0"/>
            <a:ext cx="18288000" cy="10434103"/>
          </a:xfrm>
          <a:prstGeom prst="rect">
            <a:avLst/>
          </a:prstGeom>
        </p:spPr>
      </p:pic>
      <p:pic>
        <p:nvPicPr>
          <p:cNvPr id="3" name="Picture 2">
            <a:extLst>
              <a:ext uri="{FF2B5EF4-FFF2-40B4-BE49-F238E27FC236}">
                <a16:creationId xmlns:a16="http://schemas.microsoft.com/office/drawing/2014/main" id="{A33F936F-90E5-B839-925E-80EDDE62CA5E}"/>
              </a:ext>
            </a:extLst>
          </p:cNvPr>
          <p:cNvPicPr>
            <a:picLocks noChangeAspect="1"/>
          </p:cNvPicPr>
          <p:nvPr/>
        </p:nvPicPr>
        <p:blipFill>
          <a:blip r:embed="rId4">
            <a:extLst>
              <a:ext uri="{28A0092B-C50C-407E-A947-70E740481C1C}">
                <a14:useLocalDpi xmlns:a14="http://schemas.microsoft.com/office/drawing/2010/main" val="0"/>
              </a:ext>
            </a:extLst>
          </a:blip>
          <a:srcRect l="409" r="409"/>
          <a:stretch/>
        </p:blipFill>
        <p:spPr>
          <a:xfrm>
            <a:off x="5751178" y="2457305"/>
            <a:ext cx="6778564" cy="68344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Google Shape;2509;p65">
            <a:extLst>
              <a:ext uri="{FF2B5EF4-FFF2-40B4-BE49-F238E27FC236}">
                <a16:creationId xmlns:a16="http://schemas.microsoft.com/office/drawing/2014/main" id="{BC80B1CF-7AC9-5937-ED4E-89F2DF58103B}"/>
              </a:ext>
            </a:extLst>
          </p:cNvPr>
          <p:cNvSpPr txBox="1">
            <a:spLocks/>
          </p:cNvSpPr>
          <p:nvPr/>
        </p:nvSpPr>
        <p:spPr>
          <a:xfrm>
            <a:off x="1368060" y="705340"/>
            <a:ext cx="15544800" cy="609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12000" b="1" dirty="0">
                <a:ln>
                  <a:solidFill>
                    <a:schemeClr val="tx1"/>
                  </a:solidFill>
                </a:ln>
                <a:solidFill>
                  <a:schemeClr val="bg1"/>
                </a:solidFill>
                <a:latin typeface="Segoe UI" panose="020B0502040204020203" pitchFamily="34" charset="0"/>
                <a:cs typeface="Segoe UI" panose="020B0502040204020203" pitchFamily="34" charset="0"/>
              </a:rPr>
              <a:t>CONTENTS</a:t>
            </a:r>
            <a:endParaRPr lang="vi-VN" sz="12000" b="1" dirty="0">
              <a:ln>
                <a:solidFill>
                  <a:schemeClr val="tx1"/>
                </a:solidFill>
              </a:ln>
              <a:solidFill>
                <a:schemeClr val="bg1"/>
              </a:solidFill>
              <a:latin typeface="Segoe UI" panose="020B0502040204020203" pitchFamily="34" charset="0"/>
              <a:cs typeface="Segoe UI" panose="020B0502040204020203" pitchFamily="34" charset="0"/>
            </a:endParaRPr>
          </a:p>
        </p:txBody>
      </p:sp>
      <p:pic>
        <p:nvPicPr>
          <p:cNvPr id="5" name="Picture 9">
            <a:extLst>
              <a:ext uri="{FF2B5EF4-FFF2-40B4-BE49-F238E27FC236}">
                <a16:creationId xmlns:a16="http://schemas.microsoft.com/office/drawing/2014/main" id="{CA2572C8-8AB0-4A3C-0B9D-C5B156DD52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6022">
            <a:off x="16352293" y="8339271"/>
            <a:ext cx="1041470" cy="1272908"/>
          </a:xfrm>
          <a:prstGeom prst="rect">
            <a:avLst/>
          </a:prstGeom>
        </p:spPr>
      </p:pic>
      <p:sp>
        <p:nvSpPr>
          <p:cNvPr id="6" name="TextBox 10">
            <a:extLst>
              <a:ext uri="{FF2B5EF4-FFF2-40B4-BE49-F238E27FC236}">
                <a16:creationId xmlns:a16="http://schemas.microsoft.com/office/drawing/2014/main" id="{E0B5BC4C-9C41-07B7-021E-13627F5462DD}"/>
              </a:ext>
            </a:extLst>
          </p:cNvPr>
          <p:cNvSpPr txBox="1"/>
          <p:nvPr/>
        </p:nvSpPr>
        <p:spPr>
          <a:xfrm>
            <a:off x="16643238" y="8352155"/>
            <a:ext cx="459581"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4</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9292" b="29292"/>
          <a:stretch>
            <a:fillRect/>
          </a:stretch>
        </p:blipFill>
        <p:spPr>
          <a:xfrm>
            <a:off x="0" y="10522"/>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7183966" y="3414224"/>
            <a:ext cx="12443433" cy="3981899"/>
          </a:xfrm>
          <a:prstGeom prst="rect">
            <a:avLst/>
          </a:prstGeom>
        </p:spPr>
      </p:pic>
      <p:pic>
        <p:nvPicPr>
          <p:cNvPr id="4" name="Picture 4"/>
          <p:cNvPicPr>
            <a:picLocks noChangeAspect="1"/>
          </p:cNvPicPr>
          <p:nvPr/>
        </p:nvPicPr>
        <p:blipFill>
          <a:blip r:embed="rId5"/>
          <a:srcRect/>
          <a:stretch>
            <a:fillRect/>
          </a:stretch>
        </p:blipFill>
        <p:spPr>
          <a:xfrm rot="-5400000">
            <a:off x="-8601275" y="3545995"/>
            <a:ext cx="16230600" cy="1379601"/>
          </a:xfrm>
          <a:prstGeom prst="rect">
            <a:avLst/>
          </a:prstGeom>
        </p:spPr>
      </p:pic>
      <p:pic>
        <p:nvPicPr>
          <p:cNvPr id="5" name="Picture 5"/>
          <p:cNvPicPr>
            <a:picLocks noChangeAspect="1"/>
          </p:cNvPicPr>
          <p:nvPr/>
        </p:nvPicPr>
        <p:blipFill>
          <a:blip r:embed="rId6"/>
          <a:srcRect/>
          <a:stretch>
            <a:fillRect/>
          </a:stretch>
        </p:blipFill>
        <p:spPr>
          <a:xfrm>
            <a:off x="16757624" y="-588684"/>
            <a:ext cx="4872357" cy="11464369"/>
          </a:xfrm>
          <a:prstGeom prst="rect">
            <a:avLst/>
          </a:prstGeom>
        </p:spPr>
      </p:pic>
      <p:pic>
        <p:nvPicPr>
          <p:cNvPr id="6" name="Picture 6"/>
          <p:cNvPicPr>
            <a:picLocks noChangeAspect="1"/>
          </p:cNvPicPr>
          <p:nvPr/>
        </p:nvPicPr>
        <p:blipFill>
          <a:blip r:embed="rId7"/>
          <a:srcRect/>
          <a:stretch>
            <a:fillRect/>
          </a:stretch>
        </p:blipFill>
        <p:spPr>
          <a:xfrm rot="-6923057">
            <a:off x="-1584190" y="-3949514"/>
            <a:ext cx="3168380" cy="7200863"/>
          </a:xfrm>
          <a:prstGeom prst="rect">
            <a:avLst/>
          </a:prstGeom>
        </p:spPr>
      </p:pic>
      <p:sp>
        <p:nvSpPr>
          <p:cNvPr id="8" name="TextBox 8"/>
          <p:cNvSpPr txBox="1"/>
          <p:nvPr/>
        </p:nvSpPr>
        <p:spPr>
          <a:xfrm>
            <a:off x="712617" y="524741"/>
            <a:ext cx="12443589" cy="1477438"/>
          </a:xfrm>
          <a:prstGeom prst="rect">
            <a:avLst/>
          </a:prstGeom>
        </p:spPr>
        <p:txBody>
          <a:bodyPr lIns="0" tIns="0" rIns="0" bIns="0" rtlCol="0" anchor="t">
            <a:spAutoFit/>
          </a:bodyPr>
          <a:lstStyle/>
          <a:p>
            <a:pPr algn="ctr">
              <a:lnSpc>
                <a:spcPts val="12016"/>
              </a:lnSpc>
            </a:pPr>
            <a:r>
              <a:rPr lang="en-US" sz="8583">
                <a:solidFill>
                  <a:srgbClr val="000000"/>
                </a:solidFill>
                <a:latin typeface="Roboto Slab Regular Bold"/>
              </a:rPr>
              <a:t>Algorithm Models</a:t>
            </a:r>
          </a:p>
        </p:txBody>
      </p:sp>
      <p:sp>
        <p:nvSpPr>
          <p:cNvPr id="9" name="TextBox 9"/>
          <p:cNvSpPr txBox="1"/>
          <p:nvPr/>
        </p:nvSpPr>
        <p:spPr>
          <a:xfrm>
            <a:off x="2148103" y="3085731"/>
            <a:ext cx="4243181" cy="1428984"/>
          </a:xfrm>
          <a:prstGeom prst="rect">
            <a:avLst/>
          </a:prstGeom>
        </p:spPr>
        <p:txBody>
          <a:bodyPr lIns="0" tIns="0" rIns="0" bIns="0" rtlCol="0" anchor="t">
            <a:spAutoFit/>
          </a:bodyPr>
          <a:lstStyle/>
          <a:p>
            <a:pPr algn="ctr">
              <a:lnSpc>
                <a:spcPts val="5799"/>
              </a:lnSpc>
            </a:pPr>
            <a:r>
              <a:rPr lang="en-US" sz="4142" dirty="0">
                <a:solidFill>
                  <a:srgbClr val="1B1920"/>
                </a:solidFill>
                <a:latin typeface="Oswald Bold"/>
              </a:rPr>
              <a:t>LOGISTIC REGRESSION</a:t>
            </a:r>
            <a:r>
              <a:rPr lang="en-US" sz="4142" dirty="0">
                <a:solidFill>
                  <a:srgbClr val="1B1920"/>
                </a:solidFill>
                <a:latin typeface="Arimo Bold"/>
              </a:rPr>
              <a:t> </a:t>
            </a:r>
          </a:p>
        </p:txBody>
      </p:sp>
      <p:sp>
        <p:nvSpPr>
          <p:cNvPr id="10" name="TextBox 10"/>
          <p:cNvSpPr txBox="1"/>
          <p:nvPr/>
        </p:nvSpPr>
        <p:spPr>
          <a:xfrm>
            <a:off x="1587827" y="7176767"/>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CART</a:t>
            </a:r>
          </a:p>
        </p:txBody>
      </p:sp>
      <p:sp>
        <p:nvSpPr>
          <p:cNvPr id="11" name="TextBox 11"/>
          <p:cNvSpPr txBox="1"/>
          <p:nvPr/>
        </p:nvSpPr>
        <p:spPr>
          <a:xfrm>
            <a:off x="12468305" y="2999822"/>
            <a:ext cx="4243181" cy="1428984"/>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RANDOM</a:t>
            </a:r>
          </a:p>
          <a:p>
            <a:pPr algn="ctr">
              <a:lnSpc>
                <a:spcPts val="5799"/>
              </a:lnSpc>
            </a:pPr>
            <a:r>
              <a:rPr lang="en-US" sz="4142">
                <a:solidFill>
                  <a:srgbClr val="1B1920"/>
                </a:solidFill>
                <a:latin typeface="Oswald Bold"/>
              </a:rPr>
              <a:t> FOREST</a:t>
            </a:r>
          </a:p>
        </p:txBody>
      </p:sp>
      <p:sp>
        <p:nvSpPr>
          <p:cNvPr id="12" name="TextBox 12"/>
          <p:cNvSpPr txBox="1"/>
          <p:nvPr/>
        </p:nvSpPr>
        <p:spPr>
          <a:xfrm>
            <a:off x="7807775" y="5476114"/>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K-NEAREST</a:t>
            </a:r>
          </a:p>
        </p:txBody>
      </p:sp>
      <p:sp>
        <p:nvSpPr>
          <p:cNvPr id="13" name="TextBox 13"/>
          <p:cNvSpPr txBox="1"/>
          <p:nvPr/>
        </p:nvSpPr>
        <p:spPr>
          <a:xfrm>
            <a:off x="12363408" y="7236473"/>
            <a:ext cx="4243181" cy="699980"/>
          </a:xfrm>
          <a:prstGeom prst="rect">
            <a:avLst/>
          </a:prstGeom>
        </p:spPr>
        <p:txBody>
          <a:bodyPr lIns="0" tIns="0" rIns="0" bIns="0" rtlCol="0" anchor="t">
            <a:spAutoFit/>
          </a:bodyPr>
          <a:lstStyle/>
          <a:p>
            <a:pPr algn="ctr">
              <a:lnSpc>
                <a:spcPts val="5799"/>
              </a:lnSpc>
            </a:pPr>
            <a:r>
              <a:rPr lang="en-US" sz="4142">
                <a:solidFill>
                  <a:srgbClr val="1B1920"/>
                </a:solidFill>
                <a:latin typeface="Oswald Bold"/>
              </a:rPr>
              <a:t>ID3</a:t>
            </a:r>
          </a:p>
        </p:txBody>
      </p:sp>
      <p:grpSp>
        <p:nvGrpSpPr>
          <p:cNvPr id="27" name="Group 26">
            <a:extLst>
              <a:ext uri="{FF2B5EF4-FFF2-40B4-BE49-F238E27FC236}">
                <a16:creationId xmlns:a16="http://schemas.microsoft.com/office/drawing/2014/main" id="{405E76F0-0D9F-30F3-076A-9AF9EFE51503}"/>
              </a:ext>
            </a:extLst>
          </p:cNvPr>
          <p:cNvGrpSpPr/>
          <p:nvPr/>
        </p:nvGrpSpPr>
        <p:grpSpPr>
          <a:xfrm>
            <a:off x="11547104" y="2243795"/>
            <a:ext cx="5674699" cy="2667000"/>
            <a:chOff x="11547104" y="2243795"/>
            <a:chExt cx="5674699" cy="2667000"/>
          </a:xfrm>
        </p:grpSpPr>
        <p:sp>
          <p:nvSpPr>
            <p:cNvPr id="23" name="Frame 22">
              <a:extLst>
                <a:ext uri="{FF2B5EF4-FFF2-40B4-BE49-F238E27FC236}">
                  <a16:creationId xmlns:a16="http://schemas.microsoft.com/office/drawing/2014/main" id="{80D9F4D3-A0DB-FAB0-1203-3B4013D3A6B8}"/>
                </a:ext>
              </a:extLst>
            </p:cNvPr>
            <p:cNvSpPr/>
            <p:nvPr/>
          </p:nvSpPr>
          <p:spPr>
            <a:xfrm>
              <a:off x="12107020" y="2243795"/>
              <a:ext cx="5114783" cy="2667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547104" y="2642574"/>
              <a:ext cx="2079871" cy="1653686"/>
            </a:xfrm>
            <a:prstGeom prst="rect">
              <a:avLst/>
            </a:prstGeom>
          </p:spPr>
        </p:pic>
      </p:grpSp>
      <p:grpSp>
        <p:nvGrpSpPr>
          <p:cNvPr id="38" name="Group 37">
            <a:extLst>
              <a:ext uri="{FF2B5EF4-FFF2-40B4-BE49-F238E27FC236}">
                <a16:creationId xmlns:a16="http://schemas.microsoft.com/office/drawing/2014/main" id="{51655D81-3C6C-4DD9-42BA-807FC3919356}"/>
              </a:ext>
            </a:extLst>
          </p:cNvPr>
          <p:cNvGrpSpPr/>
          <p:nvPr/>
        </p:nvGrpSpPr>
        <p:grpSpPr>
          <a:xfrm>
            <a:off x="1341369" y="2476500"/>
            <a:ext cx="5361241" cy="2667000"/>
            <a:chOff x="1341369" y="2476500"/>
            <a:chExt cx="5361241" cy="2667000"/>
          </a:xfrm>
        </p:grpSpPr>
        <p:sp>
          <p:nvSpPr>
            <p:cNvPr id="22" name="Frame 21">
              <a:extLst>
                <a:ext uri="{FF2B5EF4-FFF2-40B4-BE49-F238E27FC236}">
                  <a16:creationId xmlns:a16="http://schemas.microsoft.com/office/drawing/2014/main" id="{15DDD81E-53F9-12AF-698B-63FF2901893A}"/>
                </a:ext>
              </a:extLst>
            </p:cNvPr>
            <p:cNvSpPr/>
            <p:nvPr/>
          </p:nvSpPr>
          <p:spPr>
            <a:xfrm>
              <a:off x="1587827" y="2476500"/>
              <a:ext cx="5114783" cy="2667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Picture 30" descr="Shape&#10;&#10;Description automatically generated">
              <a:extLst>
                <a:ext uri="{FF2B5EF4-FFF2-40B4-BE49-F238E27FC236}">
                  <a16:creationId xmlns:a16="http://schemas.microsoft.com/office/drawing/2014/main" id="{31C24D5E-8662-D530-B15E-AF95D51169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41369" y="2790327"/>
              <a:ext cx="1613468" cy="1613468"/>
            </a:xfrm>
            <a:prstGeom prst="rect">
              <a:avLst/>
            </a:prstGeom>
          </p:spPr>
        </p:pic>
      </p:grpSp>
      <p:grpSp>
        <p:nvGrpSpPr>
          <p:cNvPr id="37" name="Group 36">
            <a:extLst>
              <a:ext uri="{FF2B5EF4-FFF2-40B4-BE49-F238E27FC236}">
                <a16:creationId xmlns:a16="http://schemas.microsoft.com/office/drawing/2014/main" id="{D3C80A04-6A28-5EE7-72E9-DF874F16544F}"/>
              </a:ext>
            </a:extLst>
          </p:cNvPr>
          <p:cNvGrpSpPr/>
          <p:nvPr/>
        </p:nvGrpSpPr>
        <p:grpSpPr>
          <a:xfrm>
            <a:off x="1246336" y="6252963"/>
            <a:ext cx="5443831" cy="2667000"/>
            <a:chOff x="1246336" y="6252963"/>
            <a:chExt cx="5443831" cy="2667000"/>
          </a:xfrm>
        </p:grpSpPr>
        <p:sp>
          <p:nvSpPr>
            <p:cNvPr id="24" name="Frame 23">
              <a:extLst>
                <a:ext uri="{FF2B5EF4-FFF2-40B4-BE49-F238E27FC236}">
                  <a16:creationId xmlns:a16="http://schemas.microsoft.com/office/drawing/2014/main" id="{E28C49B7-8D5B-65F7-25ED-9566CB83A54E}"/>
                </a:ext>
              </a:extLst>
            </p:cNvPr>
            <p:cNvSpPr/>
            <p:nvPr/>
          </p:nvSpPr>
          <p:spPr>
            <a:xfrm>
              <a:off x="1575384" y="6252963"/>
              <a:ext cx="5114783" cy="2667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Picture 31" descr="Shape&#10;&#10;Description automatically generated">
              <a:extLst>
                <a:ext uri="{FF2B5EF4-FFF2-40B4-BE49-F238E27FC236}">
                  <a16:creationId xmlns:a16="http://schemas.microsoft.com/office/drawing/2014/main" id="{5121C7C0-EF06-1371-1196-597D2BBC5D0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46336" y="6720023"/>
              <a:ext cx="1613468" cy="1613468"/>
            </a:xfrm>
            <a:prstGeom prst="rect">
              <a:avLst/>
            </a:prstGeom>
          </p:spPr>
        </p:pic>
      </p:grpSp>
      <p:grpSp>
        <p:nvGrpSpPr>
          <p:cNvPr id="36" name="Group 35">
            <a:extLst>
              <a:ext uri="{FF2B5EF4-FFF2-40B4-BE49-F238E27FC236}">
                <a16:creationId xmlns:a16="http://schemas.microsoft.com/office/drawing/2014/main" id="{AAE4ECFA-81CB-45BE-256F-0AC847DFD233}"/>
              </a:ext>
            </a:extLst>
          </p:cNvPr>
          <p:cNvGrpSpPr/>
          <p:nvPr/>
        </p:nvGrpSpPr>
        <p:grpSpPr>
          <a:xfrm>
            <a:off x="6795064" y="4184711"/>
            <a:ext cx="5160921" cy="2667000"/>
            <a:chOff x="6795064" y="4184711"/>
            <a:chExt cx="5160921" cy="2667000"/>
          </a:xfrm>
        </p:grpSpPr>
        <p:sp>
          <p:nvSpPr>
            <p:cNvPr id="25" name="Frame 24">
              <a:extLst>
                <a:ext uri="{FF2B5EF4-FFF2-40B4-BE49-F238E27FC236}">
                  <a16:creationId xmlns:a16="http://schemas.microsoft.com/office/drawing/2014/main" id="{32BA863C-1572-975E-734D-86CFEAB2DF3E}"/>
                </a:ext>
              </a:extLst>
            </p:cNvPr>
            <p:cNvSpPr/>
            <p:nvPr/>
          </p:nvSpPr>
          <p:spPr>
            <a:xfrm>
              <a:off x="6841202" y="4184711"/>
              <a:ext cx="5114783" cy="2667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3" name="Picture 32" descr="Shape&#10;&#10;Description automatically generated">
              <a:extLst>
                <a:ext uri="{FF2B5EF4-FFF2-40B4-BE49-F238E27FC236}">
                  <a16:creationId xmlns:a16="http://schemas.microsoft.com/office/drawing/2014/main" id="{9C700BC7-ACEB-59DB-584E-14E853CFBBA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95064" y="4336766"/>
              <a:ext cx="1613468" cy="1613468"/>
            </a:xfrm>
            <a:prstGeom prst="rect">
              <a:avLst/>
            </a:prstGeom>
          </p:spPr>
        </p:pic>
      </p:grpSp>
      <p:grpSp>
        <p:nvGrpSpPr>
          <p:cNvPr id="35" name="Group 34">
            <a:extLst>
              <a:ext uri="{FF2B5EF4-FFF2-40B4-BE49-F238E27FC236}">
                <a16:creationId xmlns:a16="http://schemas.microsoft.com/office/drawing/2014/main" id="{9D8F9902-B484-C417-631C-7519095F3C4B}"/>
              </a:ext>
            </a:extLst>
          </p:cNvPr>
          <p:cNvGrpSpPr/>
          <p:nvPr/>
        </p:nvGrpSpPr>
        <p:grpSpPr>
          <a:xfrm>
            <a:off x="11998101" y="6589483"/>
            <a:ext cx="5367604" cy="2667000"/>
            <a:chOff x="11998101" y="6589483"/>
            <a:chExt cx="5367604" cy="2667000"/>
          </a:xfrm>
        </p:grpSpPr>
        <p:sp>
          <p:nvSpPr>
            <p:cNvPr id="26" name="Frame 25">
              <a:extLst>
                <a:ext uri="{FF2B5EF4-FFF2-40B4-BE49-F238E27FC236}">
                  <a16:creationId xmlns:a16="http://schemas.microsoft.com/office/drawing/2014/main" id="{0BB618E8-CBCB-D917-9D24-D7A956073A94}"/>
                </a:ext>
              </a:extLst>
            </p:cNvPr>
            <p:cNvSpPr/>
            <p:nvPr/>
          </p:nvSpPr>
          <p:spPr>
            <a:xfrm>
              <a:off x="12250922" y="6589483"/>
              <a:ext cx="5114783" cy="2667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4" name="Picture 33" descr="Shape&#10;&#10;Description automatically generated">
              <a:extLst>
                <a:ext uri="{FF2B5EF4-FFF2-40B4-BE49-F238E27FC236}">
                  <a16:creationId xmlns:a16="http://schemas.microsoft.com/office/drawing/2014/main" id="{5FE407CE-B416-B61A-52E3-EE74A3B00D1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98101" y="6792163"/>
              <a:ext cx="1613468" cy="1613468"/>
            </a:xfrm>
            <a:prstGeom prst="rect">
              <a:avLst/>
            </a:prstGeom>
          </p:spPr>
        </p:pic>
      </p:grpSp>
      <p:pic>
        <p:nvPicPr>
          <p:cNvPr id="39" name="Picture 9">
            <a:extLst>
              <a:ext uri="{FF2B5EF4-FFF2-40B4-BE49-F238E27FC236}">
                <a16:creationId xmlns:a16="http://schemas.microsoft.com/office/drawing/2014/main" id="{0815069E-FF68-789E-63BB-67661E7D317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86022">
            <a:off x="13911588" y="378944"/>
            <a:ext cx="1041470" cy="1272908"/>
          </a:xfrm>
          <a:prstGeom prst="rect">
            <a:avLst/>
          </a:prstGeom>
        </p:spPr>
      </p:pic>
      <p:sp>
        <p:nvSpPr>
          <p:cNvPr id="40" name="TextBox 10">
            <a:extLst>
              <a:ext uri="{FF2B5EF4-FFF2-40B4-BE49-F238E27FC236}">
                <a16:creationId xmlns:a16="http://schemas.microsoft.com/office/drawing/2014/main" id="{4163F606-95D2-0E4C-7C4E-46E5710D7A15}"/>
              </a:ext>
            </a:extLst>
          </p:cNvPr>
          <p:cNvSpPr txBox="1"/>
          <p:nvPr/>
        </p:nvSpPr>
        <p:spPr>
          <a:xfrm>
            <a:off x="13895826" y="4574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58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53" presetClass="entr" presetSubtype="16"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0800000">
            <a:off x="7859555" y="-1934042"/>
            <a:ext cx="10589190" cy="2488460"/>
          </a:xfrm>
          <a:prstGeom prst="rect">
            <a:avLst/>
          </a:prstGeom>
        </p:spPr>
      </p:pic>
      <p:pic>
        <p:nvPicPr>
          <p:cNvPr id="4" name="Picture 4"/>
          <p:cNvPicPr>
            <a:picLocks noChangeAspect="1"/>
          </p:cNvPicPr>
          <p:nvPr/>
        </p:nvPicPr>
        <p:blipFill>
          <a:blip r:embed="rId4"/>
          <a:srcRect/>
          <a:stretch>
            <a:fillRect/>
          </a:stretch>
        </p:blipFill>
        <p:spPr>
          <a:xfrm rot="-3637842">
            <a:off x="-2540951" y="6098108"/>
            <a:ext cx="6737570" cy="7283860"/>
          </a:xfrm>
          <a:prstGeom prst="rect">
            <a:avLst/>
          </a:prstGeom>
        </p:spPr>
      </p:pic>
      <p:pic>
        <p:nvPicPr>
          <p:cNvPr id="5" name="Picture 5"/>
          <p:cNvPicPr>
            <a:picLocks noChangeAspect="1"/>
          </p:cNvPicPr>
          <p:nvPr/>
        </p:nvPicPr>
        <p:blipFill>
          <a:blip r:embed="rId5"/>
          <a:srcRect/>
          <a:stretch>
            <a:fillRect/>
          </a:stretch>
        </p:blipFill>
        <p:spPr>
          <a:xfrm rot="6895591">
            <a:off x="-1842708" y="-1178800"/>
            <a:ext cx="3996717" cy="4620482"/>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81400" y="1897941"/>
            <a:ext cx="949406" cy="949406"/>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581400" y="4387267"/>
            <a:ext cx="950188" cy="950188"/>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938968" y="1983088"/>
            <a:ext cx="950188" cy="950188"/>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988240" y="4356634"/>
            <a:ext cx="951003" cy="951003"/>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710526" y="7443996"/>
            <a:ext cx="950188" cy="950188"/>
          </a:xfrm>
          <a:prstGeom prst="rect">
            <a:avLst/>
          </a:prstGeom>
        </p:spPr>
      </p:pic>
      <p:sp>
        <p:nvSpPr>
          <p:cNvPr id="14" name="TextBox 14"/>
          <p:cNvSpPr txBox="1"/>
          <p:nvPr/>
        </p:nvSpPr>
        <p:spPr>
          <a:xfrm>
            <a:off x="11773697" y="5418313"/>
            <a:ext cx="5543252" cy="2025683"/>
          </a:xfrm>
          <a:prstGeom prst="rect">
            <a:avLst/>
          </a:prstGeom>
        </p:spPr>
        <p:txBody>
          <a:bodyPr lIns="0" tIns="0" rIns="0" bIns="0" rtlCol="0" anchor="t">
            <a:spAutoFit/>
          </a:bodyPr>
          <a:lstStyle/>
          <a:p>
            <a:pPr>
              <a:lnSpc>
                <a:spcPts val="5446"/>
              </a:lnSpc>
            </a:pPr>
            <a:r>
              <a:rPr lang="en-US" sz="3890" b="1" dirty="0">
                <a:solidFill>
                  <a:srgbClr val="000000"/>
                </a:solidFill>
                <a:latin typeface="DejaVu Serif"/>
              </a:rPr>
              <a:t>BUILD AN APPLICATION AND DEMO</a:t>
            </a:r>
          </a:p>
        </p:txBody>
      </p:sp>
      <p:sp>
        <p:nvSpPr>
          <p:cNvPr id="15" name="TextBox 15"/>
          <p:cNvSpPr txBox="1"/>
          <p:nvPr/>
        </p:nvSpPr>
        <p:spPr>
          <a:xfrm>
            <a:off x="3499176" y="5630562"/>
            <a:ext cx="4998675" cy="1333185"/>
          </a:xfrm>
          <a:prstGeom prst="rect">
            <a:avLst/>
          </a:prstGeom>
        </p:spPr>
        <p:txBody>
          <a:bodyPr wrap="square" lIns="0" tIns="0" rIns="0" bIns="0" rtlCol="0" anchor="t">
            <a:spAutoFit/>
          </a:bodyPr>
          <a:lstStyle/>
          <a:p>
            <a:pPr>
              <a:lnSpc>
                <a:spcPts val="5446"/>
              </a:lnSpc>
            </a:pPr>
            <a:r>
              <a:rPr lang="en-US" sz="3890" b="1" dirty="0">
                <a:solidFill>
                  <a:srgbClr val="000000"/>
                </a:solidFill>
                <a:latin typeface="DejaVu Serif"/>
              </a:rPr>
              <a:t>DATA PREPROCESSING</a:t>
            </a:r>
          </a:p>
        </p:txBody>
      </p:sp>
      <p:sp>
        <p:nvSpPr>
          <p:cNvPr id="17" name="TextBox 17"/>
          <p:cNvSpPr txBox="1"/>
          <p:nvPr/>
        </p:nvSpPr>
        <p:spPr>
          <a:xfrm>
            <a:off x="11856666" y="2967824"/>
            <a:ext cx="4450407" cy="1333185"/>
          </a:xfrm>
          <a:prstGeom prst="rect">
            <a:avLst/>
          </a:prstGeom>
        </p:spPr>
        <p:txBody>
          <a:bodyPr lIns="0" tIns="0" rIns="0" bIns="0" rtlCol="0" anchor="t">
            <a:spAutoFit/>
          </a:bodyPr>
          <a:lstStyle/>
          <a:p>
            <a:pPr>
              <a:lnSpc>
                <a:spcPts val="5446"/>
              </a:lnSpc>
            </a:pPr>
            <a:r>
              <a:rPr lang="en-US" sz="3890" b="1" dirty="0">
                <a:solidFill>
                  <a:srgbClr val="000000"/>
                </a:solidFill>
                <a:latin typeface="DejaVu Serif"/>
              </a:rPr>
              <a:t>ALGORITHM MODELS</a:t>
            </a:r>
          </a:p>
        </p:txBody>
      </p:sp>
      <p:sp>
        <p:nvSpPr>
          <p:cNvPr id="18" name="TextBox 18"/>
          <p:cNvSpPr txBox="1"/>
          <p:nvPr/>
        </p:nvSpPr>
        <p:spPr>
          <a:xfrm>
            <a:off x="8468357" y="8622043"/>
            <a:ext cx="3855972" cy="640688"/>
          </a:xfrm>
          <a:prstGeom prst="rect">
            <a:avLst/>
          </a:prstGeom>
        </p:spPr>
        <p:txBody>
          <a:bodyPr wrap="square" lIns="0" tIns="0" rIns="0" bIns="0" rtlCol="0" anchor="t">
            <a:spAutoFit/>
          </a:bodyPr>
          <a:lstStyle/>
          <a:p>
            <a:pPr algn="ctr">
              <a:lnSpc>
                <a:spcPts val="5446"/>
              </a:lnSpc>
            </a:pPr>
            <a:r>
              <a:rPr lang="en-US" sz="3890" b="1" dirty="0">
                <a:solidFill>
                  <a:srgbClr val="000000"/>
                </a:solidFill>
                <a:latin typeface="DejaVu Serif"/>
              </a:rPr>
              <a:t>CONCLUSION</a:t>
            </a:r>
          </a:p>
        </p:txBody>
      </p:sp>
      <p:sp>
        <p:nvSpPr>
          <p:cNvPr id="101" name="Google Shape;424;p35">
            <a:extLst>
              <a:ext uri="{FF2B5EF4-FFF2-40B4-BE49-F238E27FC236}">
                <a16:creationId xmlns:a16="http://schemas.microsoft.com/office/drawing/2014/main" id="{7C6BA2B7-06C4-FC6F-0DD4-9CBBFAEF3E26}"/>
              </a:ext>
            </a:extLst>
          </p:cNvPr>
          <p:cNvSpPr txBox="1">
            <a:spLocks/>
          </p:cNvSpPr>
          <p:nvPr/>
        </p:nvSpPr>
        <p:spPr>
          <a:xfrm>
            <a:off x="3340115" y="3217554"/>
            <a:ext cx="4404408" cy="9642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lang="en-US" sz="3890" b="1" dirty="0">
                <a:solidFill>
                  <a:srgbClr val="000000"/>
                </a:solidFill>
                <a:latin typeface="DejaVu Serif"/>
                <a:ea typeface="+mn-ea"/>
                <a:cs typeface="+mn-cs"/>
              </a:rPr>
              <a:t>TOPIC OVERVIEW</a:t>
            </a:r>
          </a:p>
        </p:txBody>
      </p:sp>
      <p:grpSp>
        <p:nvGrpSpPr>
          <p:cNvPr id="109" name="Google Shape;436;p35">
            <a:extLst>
              <a:ext uri="{FF2B5EF4-FFF2-40B4-BE49-F238E27FC236}">
                <a16:creationId xmlns:a16="http://schemas.microsoft.com/office/drawing/2014/main" id="{6CCEE48B-37DA-FC8D-1E1A-086AE0736BB0}"/>
              </a:ext>
            </a:extLst>
          </p:cNvPr>
          <p:cNvGrpSpPr/>
          <p:nvPr/>
        </p:nvGrpSpPr>
        <p:grpSpPr>
          <a:xfrm>
            <a:off x="5087851" y="4545102"/>
            <a:ext cx="1572294" cy="1333185"/>
            <a:chOff x="4648200" y="1333322"/>
            <a:chExt cx="1261398" cy="876656"/>
          </a:xfrm>
        </p:grpSpPr>
        <p:sp>
          <p:nvSpPr>
            <p:cNvPr id="110" name="Google Shape;437;p35" descr="Slidesgo" title="Background">
              <a:extLst>
                <a:ext uri="{FF2B5EF4-FFF2-40B4-BE49-F238E27FC236}">
                  <a16:creationId xmlns:a16="http://schemas.microsoft.com/office/drawing/2014/main" id="{91F2302F-E1FE-9CA5-D26E-0FFAF66C1B06}"/>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nvGrpSpPr>
            <p:cNvPr id="111" name="Google Shape;438;p35">
              <a:extLst>
                <a:ext uri="{FF2B5EF4-FFF2-40B4-BE49-F238E27FC236}">
                  <a16:creationId xmlns:a16="http://schemas.microsoft.com/office/drawing/2014/main" id="{9B82F46C-A200-65C2-90B5-BCFF3DD2961B}"/>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301C9F38-8EEB-A332-6D0C-F71428FFC488}"/>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3" name="Google Shape;440;p35">
                <a:extLst>
                  <a:ext uri="{FF2B5EF4-FFF2-40B4-BE49-F238E27FC236}">
                    <a16:creationId xmlns:a16="http://schemas.microsoft.com/office/drawing/2014/main" id="{E9C850FD-84C1-A109-A7C2-4C9863553EA5}"/>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4" name="Google Shape;441;p35">
                <a:extLst>
                  <a:ext uri="{FF2B5EF4-FFF2-40B4-BE49-F238E27FC236}">
                    <a16:creationId xmlns:a16="http://schemas.microsoft.com/office/drawing/2014/main" id="{FF9E45DD-513E-9A80-66EF-D3E8D5E047CA}"/>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a:defRPr/>
                </a:pPr>
                <a:endParaRPr kern="0" dirty="0">
                  <a:solidFill>
                    <a:sysClr val="windowText" lastClr="000000"/>
                  </a:solidFill>
                  <a:latin typeface="Arial"/>
                  <a:cs typeface="Arial"/>
                  <a:sym typeface="Arial"/>
                </a:endParaRPr>
              </a:p>
            </p:txBody>
          </p:sp>
          <p:sp>
            <p:nvSpPr>
              <p:cNvPr id="115" name="Google Shape;442;p35">
                <a:extLst>
                  <a:ext uri="{FF2B5EF4-FFF2-40B4-BE49-F238E27FC236}">
                    <a16:creationId xmlns:a16="http://schemas.microsoft.com/office/drawing/2014/main" id="{AF3505F4-F604-FBA6-AD03-9ABFA3211577}"/>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6" name="Google Shape;443;p35">
                <a:extLst>
                  <a:ext uri="{FF2B5EF4-FFF2-40B4-BE49-F238E27FC236}">
                    <a16:creationId xmlns:a16="http://schemas.microsoft.com/office/drawing/2014/main" id="{00583D58-68C6-054E-924A-ECCF5896DEC6}"/>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7" name="Google Shape;444;p35">
                <a:extLst>
                  <a:ext uri="{FF2B5EF4-FFF2-40B4-BE49-F238E27FC236}">
                    <a16:creationId xmlns:a16="http://schemas.microsoft.com/office/drawing/2014/main" id="{2EDDD621-7E92-57E4-D581-2E71CB253EF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8" name="Google Shape;445;p35">
                <a:extLst>
                  <a:ext uri="{FF2B5EF4-FFF2-40B4-BE49-F238E27FC236}">
                    <a16:creationId xmlns:a16="http://schemas.microsoft.com/office/drawing/2014/main" id="{72BF9ADE-01E1-4F79-7692-75730E7DC102}"/>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9" name="Google Shape;446;p35">
                <a:extLst>
                  <a:ext uri="{FF2B5EF4-FFF2-40B4-BE49-F238E27FC236}">
                    <a16:creationId xmlns:a16="http://schemas.microsoft.com/office/drawing/2014/main" id="{37F8A6B4-D23E-B9CC-D500-69FE7ED97836}"/>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0" name="Google Shape;447;p35">
                <a:extLst>
                  <a:ext uri="{FF2B5EF4-FFF2-40B4-BE49-F238E27FC236}">
                    <a16:creationId xmlns:a16="http://schemas.microsoft.com/office/drawing/2014/main" id="{0383A39E-9406-E488-B62D-17EB0D9F6AE2}"/>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1" name="Google Shape;448;p35">
                <a:extLst>
                  <a:ext uri="{FF2B5EF4-FFF2-40B4-BE49-F238E27FC236}">
                    <a16:creationId xmlns:a16="http://schemas.microsoft.com/office/drawing/2014/main" id="{23CD67E3-1075-16B2-F05F-7726BCF14BF8}"/>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grpSp>
      <p:grpSp>
        <p:nvGrpSpPr>
          <p:cNvPr id="122" name="Google Shape;12747;p109">
            <a:extLst>
              <a:ext uri="{FF2B5EF4-FFF2-40B4-BE49-F238E27FC236}">
                <a16:creationId xmlns:a16="http://schemas.microsoft.com/office/drawing/2014/main" id="{EBB96994-D2E7-156C-3DC1-7C17F6046B92}"/>
              </a:ext>
            </a:extLst>
          </p:cNvPr>
          <p:cNvGrpSpPr/>
          <p:nvPr/>
        </p:nvGrpSpPr>
        <p:grpSpPr>
          <a:xfrm>
            <a:off x="5074706" y="1856549"/>
            <a:ext cx="1411153" cy="1315012"/>
            <a:chOff x="1341612" y="3340055"/>
            <a:chExt cx="259399" cy="370524"/>
          </a:xfrm>
        </p:grpSpPr>
        <p:sp>
          <p:nvSpPr>
            <p:cNvPr id="123" name="Google Shape;12748;p109">
              <a:extLst>
                <a:ext uri="{FF2B5EF4-FFF2-40B4-BE49-F238E27FC236}">
                  <a16:creationId xmlns:a16="http://schemas.microsoft.com/office/drawing/2014/main" id="{9F4EB5FC-A3F7-23E2-64C7-D4D5F3D390F1}"/>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4" name="Google Shape;12749;p109">
              <a:extLst>
                <a:ext uri="{FF2B5EF4-FFF2-40B4-BE49-F238E27FC236}">
                  <a16:creationId xmlns:a16="http://schemas.microsoft.com/office/drawing/2014/main" id="{A37BDA12-400B-4DB7-FF2C-3A42C54C219C}"/>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5" name="Google Shape;12750;p109">
              <a:extLst>
                <a:ext uri="{FF2B5EF4-FFF2-40B4-BE49-F238E27FC236}">
                  <a16:creationId xmlns:a16="http://schemas.microsoft.com/office/drawing/2014/main" id="{4BCF873E-7EF0-D897-DB3B-907C29CAB76F}"/>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6" name="Google Shape;12751;p109">
              <a:extLst>
                <a:ext uri="{FF2B5EF4-FFF2-40B4-BE49-F238E27FC236}">
                  <a16:creationId xmlns:a16="http://schemas.microsoft.com/office/drawing/2014/main" id="{6CCA234D-9B3F-C304-2A49-5ACC25C37E09}"/>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7" name="Google Shape;12752;p109">
              <a:extLst>
                <a:ext uri="{FF2B5EF4-FFF2-40B4-BE49-F238E27FC236}">
                  <a16:creationId xmlns:a16="http://schemas.microsoft.com/office/drawing/2014/main" id="{64FD1350-7509-4636-B6CD-853CD1944A8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8" name="Google Shape;12753;p109">
              <a:extLst>
                <a:ext uri="{FF2B5EF4-FFF2-40B4-BE49-F238E27FC236}">
                  <a16:creationId xmlns:a16="http://schemas.microsoft.com/office/drawing/2014/main" id="{4ADCB222-0EF1-8EA8-CCD4-CBE405B7EED5}"/>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9" name="Google Shape;12754;p109">
              <a:extLst>
                <a:ext uri="{FF2B5EF4-FFF2-40B4-BE49-F238E27FC236}">
                  <a16:creationId xmlns:a16="http://schemas.microsoft.com/office/drawing/2014/main" id="{576B1078-252A-FB4F-9171-6187248C391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0" name="Google Shape;12755;p109">
              <a:extLst>
                <a:ext uri="{FF2B5EF4-FFF2-40B4-BE49-F238E27FC236}">
                  <a16:creationId xmlns:a16="http://schemas.microsoft.com/office/drawing/2014/main" id="{4DACB071-0914-6477-1388-1347C4C6084C}"/>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1" name="Google Shape;12756;p109">
              <a:extLst>
                <a:ext uri="{FF2B5EF4-FFF2-40B4-BE49-F238E27FC236}">
                  <a16:creationId xmlns:a16="http://schemas.microsoft.com/office/drawing/2014/main" id="{A04EDFFF-A5B8-1F39-0FEA-7BC3EE9217C3}"/>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2" name="Google Shape;12757;p109">
              <a:extLst>
                <a:ext uri="{FF2B5EF4-FFF2-40B4-BE49-F238E27FC236}">
                  <a16:creationId xmlns:a16="http://schemas.microsoft.com/office/drawing/2014/main" id="{78DEEB81-3F53-26AB-AE17-E41AE01A4641}"/>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3" name="Google Shape;12758;p109">
              <a:extLst>
                <a:ext uri="{FF2B5EF4-FFF2-40B4-BE49-F238E27FC236}">
                  <a16:creationId xmlns:a16="http://schemas.microsoft.com/office/drawing/2014/main" id="{CA1B47B2-A44C-2B8A-C89B-D93FAABF6C54}"/>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4" name="Google Shape;12759;p109">
              <a:extLst>
                <a:ext uri="{FF2B5EF4-FFF2-40B4-BE49-F238E27FC236}">
                  <a16:creationId xmlns:a16="http://schemas.microsoft.com/office/drawing/2014/main" id="{C7886C88-313B-D81A-F0CB-DCA24D0A1BDD}"/>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5" name="Google Shape;12760;p109">
              <a:extLst>
                <a:ext uri="{FF2B5EF4-FFF2-40B4-BE49-F238E27FC236}">
                  <a16:creationId xmlns:a16="http://schemas.microsoft.com/office/drawing/2014/main" id="{C24DDB85-10DA-D759-DB02-C5AD5893AC47}"/>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6" name="Google Shape;12761;p109">
              <a:extLst>
                <a:ext uri="{FF2B5EF4-FFF2-40B4-BE49-F238E27FC236}">
                  <a16:creationId xmlns:a16="http://schemas.microsoft.com/office/drawing/2014/main" id="{00A6A896-0E4A-C3D5-C3E7-BE440AC6A7EE}"/>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7" name="Google Shape;12762;p109">
              <a:extLst>
                <a:ext uri="{FF2B5EF4-FFF2-40B4-BE49-F238E27FC236}">
                  <a16:creationId xmlns:a16="http://schemas.microsoft.com/office/drawing/2014/main" id="{8EA99F44-9E61-FD2D-F485-E8AC01307E0F}"/>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8" name="Google Shape;12763;p109">
              <a:extLst>
                <a:ext uri="{FF2B5EF4-FFF2-40B4-BE49-F238E27FC236}">
                  <a16:creationId xmlns:a16="http://schemas.microsoft.com/office/drawing/2014/main" id="{491C01A9-C6D5-7DDC-7865-80D90FE15BC6}"/>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9" name="Google Shape;12764;p109">
              <a:extLst>
                <a:ext uri="{FF2B5EF4-FFF2-40B4-BE49-F238E27FC236}">
                  <a16:creationId xmlns:a16="http://schemas.microsoft.com/office/drawing/2014/main" id="{1507763D-15D5-1F51-BE15-7866CD71B984}"/>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40" name="Google Shape;12765;p109">
              <a:extLst>
                <a:ext uri="{FF2B5EF4-FFF2-40B4-BE49-F238E27FC236}">
                  <a16:creationId xmlns:a16="http://schemas.microsoft.com/office/drawing/2014/main" id="{60E65580-66A6-9AD1-A1D0-A3EFC2FA2696}"/>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pic>
        <p:nvPicPr>
          <p:cNvPr id="141" name="Picture 140" descr="Icon&#10;&#10;Description automatically generated">
            <a:extLst>
              <a:ext uri="{FF2B5EF4-FFF2-40B4-BE49-F238E27FC236}">
                <a16:creationId xmlns:a16="http://schemas.microsoft.com/office/drawing/2014/main" id="{A2BA7DCF-6707-5350-C315-8D756D99049D}"/>
              </a:ext>
            </a:extLst>
          </p:cNvPr>
          <p:cNvPicPr>
            <a:picLocks noChangeAspect="1"/>
          </p:cNvPicPr>
          <p:nvPr/>
        </p:nvPicPr>
        <p:blipFill>
          <a:blip r:embed="rId16"/>
          <a:stretch>
            <a:fillRect/>
          </a:stretch>
        </p:blipFill>
        <p:spPr>
          <a:xfrm>
            <a:off x="14571918" y="4517574"/>
            <a:ext cx="1572294" cy="1572294"/>
          </a:xfrm>
          <a:prstGeom prst="rect">
            <a:avLst/>
          </a:prstGeom>
        </p:spPr>
      </p:pic>
      <p:pic>
        <p:nvPicPr>
          <p:cNvPr id="142" name="Picture 141" descr="Shape&#10;&#10;Description automatically generated with low confidence">
            <a:extLst>
              <a:ext uri="{FF2B5EF4-FFF2-40B4-BE49-F238E27FC236}">
                <a16:creationId xmlns:a16="http://schemas.microsoft.com/office/drawing/2014/main" id="{C7291D20-3D4C-D1ED-C198-E7DC30DEDD42}"/>
              </a:ext>
            </a:extLst>
          </p:cNvPr>
          <p:cNvPicPr>
            <a:picLocks noChangeAspect="1"/>
          </p:cNvPicPr>
          <p:nvPr/>
        </p:nvPicPr>
        <p:blipFill>
          <a:blip r:embed="rId17"/>
          <a:stretch>
            <a:fillRect/>
          </a:stretch>
        </p:blipFill>
        <p:spPr>
          <a:xfrm>
            <a:off x="13427733" y="1490848"/>
            <a:ext cx="1440563" cy="1440563"/>
          </a:xfrm>
          <a:prstGeom prst="rect">
            <a:avLst/>
          </a:prstGeom>
        </p:spPr>
      </p:pic>
      <p:pic>
        <p:nvPicPr>
          <p:cNvPr id="143" name="Picture 142" descr="A group of people in suits&#10;&#10;Description automatically generated with low confidence">
            <a:extLst>
              <a:ext uri="{FF2B5EF4-FFF2-40B4-BE49-F238E27FC236}">
                <a16:creationId xmlns:a16="http://schemas.microsoft.com/office/drawing/2014/main" id="{D742734E-CD8E-D311-0DA5-A8488EA799BB}"/>
              </a:ext>
            </a:extLst>
          </p:cNvPr>
          <p:cNvPicPr>
            <a:picLocks noChangeAspect="1"/>
          </p:cNvPicPr>
          <p:nvPr/>
        </p:nvPicPr>
        <p:blipFill>
          <a:blip r:embed="rId18"/>
          <a:stretch>
            <a:fillRect/>
          </a:stretch>
        </p:blipFill>
        <p:spPr>
          <a:xfrm>
            <a:off x="9836878" y="6840176"/>
            <a:ext cx="1784486" cy="1629692"/>
          </a:xfrm>
          <a:prstGeom prst="rect">
            <a:avLst/>
          </a:prstGeom>
        </p:spPr>
      </p:pic>
      <p:sp>
        <p:nvSpPr>
          <p:cNvPr id="145" name="Google Shape;2509;p65">
            <a:extLst>
              <a:ext uri="{FF2B5EF4-FFF2-40B4-BE49-F238E27FC236}">
                <a16:creationId xmlns:a16="http://schemas.microsoft.com/office/drawing/2014/main" id="{D3C52554-919C-9F3D-E1A0-5E8DAE90FF74}"/>
              </a:ext>
            </a:extLst>
          </p:cNvPr>
          <p:cNvSpPr txBox="1">
            <a:spLocks/>
          </p:cNvSpPr>
          <p:nvPr/>
        </p:nvSpPr>
        <p:spPr>
          <a:xfrm>
            <a:off x="1368060" y="705340"/>
            <a:ext cx="15544800" cy="609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7927" dirty="0">
                <a:ln>
                  <a:solidFill>
                    <a:sysClr val="windowText" lastClr="000000"/>
                  </a:solidFill>
                </a:ln>
                <a:solidFill>
                  <a:srgbClr val="FFBD59"/>
                </a:solidFill>
                <a:latin typeface="Sansita Regular"/>
                <a:ea typeface="+mn-ea"/>
                <a:cs typeface="+mn-cs"/>
              </a:rPr>
              <a:t>CONTENTS</a:t>
            </a:r>
            <a:endParaRPr lang="vi-VN" sz="7927" dirty="0">
              <a:ln>
                <a:solidFill>
                  <a:sysClr val="windowText" lastClr="000000"/>
                </a:solidFill>
              </a:ln>
              <a:solidFill>
                <a:srgbClr val="FFBD59"/>
              </a:solidFill>
              <a:ea typeface="+mn-ea"/>
              <a:cs typeface="+mn-cs"/>
            </a:endParaRPr>
          </a:p>
        </p:txBody>
      </p:sp>
      <p:pic>
        <p:nvPicPr>
          <p:cNvPr id="52" name="Picture 9">
            <a:extLst>
              <a:ext uri="{FF2B5EF4-FFF2-40B4-BE49-F238E27FC236}">
                <a16:creationId xmlns:a16="http://schemas.microsoft.com/office/drawing/2014/main" id="{6A39A464-276D-ED7E-A348-069AF96BB9B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86022">
            <a:off x="16275916" y="8317044"/>
            <a:ext cx="1041470" cy="1272908"/>
          </a:xfrm>
          <a:prstGeom prst="rect">
            <a:avLst/>
          </a:prstGeom>
        </p:spPr>
      </p:pic>
      <p:sp>
        <p:nvSpPr>
          <p:cNvPr id="53" name="TextBox 10">
            <a:extLst>
              <a:ext uri="{FF2B5EF4-FFF2-40B4-BE49-F238E27FC236}">
                <a16:creationId xmlns:a16="http://schemas.microsoft.com/office/drawing/2014/main" id="{3A8438C2-79E8-5F16-75A7-BBDAC39EEEC4}"/>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59</a:t>
            </a:r>
          </a:p>
        </p:txBody>
      </p:sp>
    </p:spTree>
    <p:extLst>
      <p:ext uri="{BB962C8B-B14F-4D97-AF65-F5344CB8AC3E}">
        <p14:creationId xmlns:p14="http://schemas.microsoft.com/office/powerpoint/2010/main" val="4281580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BE1D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0000"/>
          </a:blip>
          <a:srcRect/>
          <a:stretch>
            <a:fillRect/>
          </a:stretch>
        </p:blipFill>
        <p:spPr>
          <a:xfrm rot="-5400000">
            <a:off x="11854742" y="4125185"/>
            <a:ext cx="11139997" cy="2116599"/>
          </a:xfrm>
          <a:prstGeom prst="rect">
            <a:avLst/>
          </a:prstGeom>
        </p:spPr>
      </p:pic>
      <p:pic>
        <p:nvPicPr>
          <p:cNvPr id="3" name="Picture 3"/>
          <p:cNvPicPr>
            <a:picLocks noChangeAspect="1"/>
          </p:cNvPicPr>
          <p:nvPr/>
        </p:nvPicPr>
        <p:blipFill>
          <a:blip r:embed="rId3"/>
          <a:srcRect/>
          <a:stretch>
            <a:fillRect/>
          </a:stretch>
        </p:blipFill>
        <p:spPr>
          <a:xfrm rot="-5400000">
            <a:off x="-7314107" y="6671290"/>
            <a:ext cx="16230600" cy="2434590"/>
          </a:xfrm>
          <a:prstGeom prst="rect">
            <a:avLst/>
          </a:prstGeom>
        </p:spPr>
      </p:pic>
      <p:pic>
        <p:nvPicPr>
          <p:cNvPr id="4" name="Picture 4"/>
          <p:cNvPicPr>
            <a:picLocks noChangeAspect="1"/>
          </p:cNvPicPr>
          <p:nvPr/>
        </p:nvPicPr>
        <p:blipFill>
          <a:blip r:embed="rId4"/>
          <a:srcRect/>
          <a:stretch>
            <a:fillRect/>
          </a:stretch>
        </p:blipFill>
        <p:spPr>
          <a:xfrm rot="960008">
            <a:off x="-2287791" y="-1142826"/>
            <a:ext cx="4124321" cy="5253912"/>
          </a:xfrm>
          <a:prstGeom prst="rect">
            <a:avLst/>
          </a:prstGeom>
        </p:spPr>
      </p:pic>
      <p:pic>
        <p:nvPicPr>
          <p:cNvPr id="8" name="Picture 9">
            <a:extLst>
              <a:ext uri="{FF2B5EF4-FFF2-40B4-BE49-F238E27FC236}">
                <a16:creationId xmlns:a16="http://schemas.microsoft.com/office/drawing/2014/main" id="{A42480BD-CD8F-9CDF-3D07-FFA5FA4634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81400" y="2171700"/>
            <a:ext cx="1833340" cy="1833340"/>
          </a:xfrm>
          <a:prstGeom prst="rect">
            <a:avLst/>
          </a:prstGeom>
        </p:spPr>
      </p:pic>
      <p:sp>
        <p:nvSpPr>
          <p:cNvPr id="9" name="TextBox 14">
            <a:extLst>
              <a:ext uri="{FF2B5EF4-FFF2-40B4-BE49-F238E27FC236}">
                <a16:creationId xmlns:a16="http://schemas.microsoft.com/office/drawing/2014/main" id="{845F3935-7D99-BE1E-9654-CD8BC053E02C}"/>
              </a:ext>
            </a:extLst>
          </p:cNvPr>
          <p:cNvSpPr txBox="1"/>
          <p:nvPr/>
        </p:nvSpPr>
        <p:spPr>
          <a:xfrm>
            <a:off x="3581400" y="4577734"/>
            <a:ext cx="8153400" cy="3693319"/>
          </a:xfrm>
          <a:prstGeom prst="rect">
            <a:avLst/>
          </a:prstGeom>
        </p:spPr>
        <p:txBody>
          <a:bodyPr wrap="square" lIns="0" tIns="0" rIns="0" bIns="0" rtlCol="0" anchor="t">
            <a:spAutoFit/>
          </a:bodyPr>
          <a:lstStyle/>
          <a:p>
            <a:r>
              <a:rPr lang="en-US" sz="8000" dirty="0">
                <a:solidFill>
                  <a:srgbClr val="000000"/>
                </a:solidFill>
                <a:latin typeface="Bungee"/>
              </a:rPr>
              <a:t>BUILD AN APPLICATION AND DEMO</a:t>
            </a:r>
          </a:p>
        </p:txBody>
      </p:sp>
      <p:pic>
        <p:nvPicPr>
          <p:cNvPr id="10" name="Picture 9" descr="Icon&#10;&#10;Description automatically generated">
            <a:extLst>
              <a:ext uri="{FF2B5EF4-FFF2-40B4-BE49-F238E27FC236}">
                <a16:creationId xmlns:a16="http://schemas.microsoft.com/office/drawing/2014/main" id="{E5C27E36-C05B-A15B-6AFA-00D40DF554F2}"/>
              </a:ext>
            </a:extLst>
          </p:cNvPr>
          <p:cNvPicPr>
            <a:picLocks noChangeAspect="1"/>
          </p:cNvPicPr>
          <p:nvPr/>
        </p:nvPicPr>
        <p:blipFill>
          <a:blip r:embed="rId7"/>
          <a:stretch>
            <a:fillRect/>
          </a:stretch>
        </p:blipFill>
        <p:spPr>
          <a:xfrm>
            <a:off x="11087830" y="2194284"/>
            <a:ext cx="4648200" cy="4648200"/>
          </a:xfrm>
          <a:prstGeom prst="rect">
            <a:avLst/>
          </a:prstGeom>
        </p:spPr>
      </p:pic>
      <p:pic>
        <p:nvPicPr>
          <p:cNvPr id="11" name="Picture 9">
            <a:extLst>
              <a:ext uri="{FF2B5EF4-FFF2-40B4-BE49-F238E27FC236}">
                <a16:creationId xmlns:a16="http://schemas.microsoft.com/office/drawing/2014/main" id="{AE1429B5-02FC-92A0-4D92-F1AF03231DE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275916" y="8317044"/>
            <a:ext cx="1041470" cy="1272908"/>
          </a:xfrm>
          <a:prstGeom prst="rect">
            <a:avLst/>
          </a:prstGeom>
        </p:spPr>
      </p:pic>
      <p:sp>
        <p:nvSpPr>
          <p:cNvPr id="12" name="TextBox 10">
            <a:extLst>
              <a:ext uri="{FF2B5EF4-FFF2-40B4-BE49-F238E27FC236}">
                <a16:creationId xmlns:a16="http://schemas.microsoft.com/office/drawing/2014/main" id="{BF07E5E2-305F-4118-5529-4F48DAFB87EB}"/>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60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pic>
        <p:nvPicPr>
          <p:cNvPr id="26" name="Picture 2">
            <a:extLst>
              <a:ext uri="{FF2B5EF4-FFF2-40B4-BE49-F238E27FC236}">
                <a16:creationId xmlns:a16="http://schemas.microsoft.com/office/drawing/2014/main" id="{A3B73FCA-7BA4-A1C0-C9AD-4F6AFAD19EEE}"/>
              </a:ext>
            </a:extLst>
          </p:cNvPr>
          <p:cNvPicPr>
            <a:picLocks noChangeAspect="1"/>
          </p:cNvPicPr>
          <p:nvPr/>
        </p:nvPicPr>
        <p:blipFill>
          <a:blip r:embed="rId3"/>
          <a:srcRect t="29292" b="29292"/>
          <a:stretch>
            <a:fillRect/>
          </a:stretch>
        </p:blipFill>
        <p:spPr>
          <a:xfrm>
            <a:off x="0" y="0"/>
            <a:ext cx="18288000" cy="10287000"/>
          </a:xfrm>
          <a:prstGeom prst="rect">
            <a:avLst/>
          </a:prstGeom>
        </p:spPr>
      </p:pic>
      <p:grpSp>
        <p:nvGrpSpPr>
          <p:cNvPr id="14" name="Google Shape;1654;p96">
            <a:extLst>
              <a:ext uri="{FF2B5EF4-FFF2-40B4-BE49-F238E27FC236}">
                <a16:creationId xmlns:a16="http://schemas.microsoft.com/office/drawing/2014/main" id="{C4DE52A8-2FE3-86EC-F4C7-D907E8765878}"/>
              </a:ext>
            </a:extLst>
          </p:cNvPr>
          <p:cNvGrpSpPr/>
          <p:nvPr/>
        </p:nvGrpSpPr>
        <p:grpSpPr>
          <a:xfrm>
            <a:off x="4550199" y="5367252"/>
            <a:ext cx="10427150" cy="5182468"/>
            <a:chOff x="2857975" y="383900"/>
            <a:chExt cx="3929316" cy="1290138"/>
          </a:xfrm>
        </p:grpSpPr>
        <p:sp>
          <p:nvSpPr>
            <p:cNvPr id="15" name="Google Shape;1655;p96">
              <a:extLst>
                <a:ext uri="{FF2B5EF4-FFF2-40B4-BE49-F238E27FC236}">
                  <a16:creationId xmlns:a16="http://schemas.microsoft.com/office/drawing/2014/main" id="{3AD93C90-E6D5-7E1F-6E6C-482572FDD73C}"/>
                </a:ext>
              </a:extLst>
            </p:cNvPr>
            <p:cNvSpPr/>
            <p:nvPr/>
          </p:nvSpPr>
          <p:spPr>
            <a:xfrm>
              <a:off x="2949600" y="383900"/>
              <a:ext cx="3837691" cy="1290138"/>
            </a:xfrm>
            <a:custGeom>
              <a:avLst/>
              <a:gdLst/>
              <a:ahLst/>
              <a:cxnLst/>
              <a:rect l="l" t="t" r="r" b="b"/>
              <a:pathLst>
                <a:path w="24987" h="11946" extrusionOk="0">
                  <a:moveTo>
                    <a:pt x="24196" y="0"/>
                  </a:moveTo>
                  <a:lnTo>
                    <a:pt x="1" y="10608"/>
                  </a:lnTo>
                  <a:lnTo>
                    <a:pt x="24986" y="11946"/>
                  </a:lnTo>
                  <a:lnTo>
                    <a:pt x="22007" y="7174"/>
                  </a:lnTo>
                  <a:lnTo>
                    <a:pt x="24196" y="0"/>
                  </a:lnTo>
                  <a:close/>
                </a:path>
              </a:pathLst>
            </a:custGeom>
            <a:solidFill>
              <a:schemeClr val="dk1">
                <a:alpha val="19560"/>
              </a:schemeClr>
            </a:solidFill>
            <a:ln>
              <a:noFill/>
            </a:ln>
          </p:spPr>
          <p:txBody>
            <a:bodyPr spcFirstLastPara="1" wrap="square" lIns="182850" tIns="182850" rIns="182850" bIns="182850" anchor="ctr" anchorCtr="0">
              <a:noAutofit/>
            </a:bodyPr>
            <a:lstStyle/>
            <a:p>
              <a:endParaRPr sz="3600"/>
            </a:p>
          </p:txBody>
        </p:sp>
        <p:sp>
          <p:nvSpPr>
            <p:cNvPr id="17" name="Google Shape;1656;p96">
              <a:extLst>
                <a:ext uri="{FF2B5EF4-FFF2-40B4-BE49-F238E27FC236}">
                  <a16:creationId xmlns:a16="http://schemas.microsoft.com/office/drawing/2014/main" id="{D12A4506-DF9D-42A4-7329-D6B732A6CDC4}"/>
                </a:ext>
              </a:extLst>
            </p:cNvPr>
            <p:cNvSpPr/>
            <p:nvPr/>
          </p:nvSpPr>
          <p:spPr>
            <a:xfrm>
              <a:off x="2857975" y="383900"/>
              <a:ext cx="3837704" cy="1145745"/>
            </a:xfrm>
            <a:custGeom>
              <a:avLst/>
              <a:gdLst/>
              <a:ahLst/>
              <a:cxnLst/>
              <a:rect l="l" t="t" r="r" b="b"/>
              <a:pathLst>
                <a:path w="24165" h="10609" extrusionOk="0">
                  <a:moveTo>
                    <a:pt x="0" y="0"/>
                  </a:moveTo>
                  <a:lnTo>
                    <a:pt x="0" y="10608"/>
                  </a:lnTo>
                  <a:lnTo>
                    <a:pt x="24165" y="10608"/>
                  </a:lnTo>
                  <a:lnTo>
                    <a:pt x="20821" y="5319"/>
                  </a:lnTo>
                  <a:lnTo>
                    <a:pt x="24165"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grpSp>
      <p:grpSp>
        <p:nvGrpSpPr>
          <p:cNvPr id="1452" name="Google Shape;1452;p54"/>
          <p:cNvGrpSpPr/>
          <p:nvPr/>
        </p:nvGrpSpPr>
        <p:grpSpPr>
          <a:xfrm>
            <a:off x="2085050" y="2324226"/>
            <a:ext cx="1070600" cy="389900"/>
            <a:chOff x="5054325" y="1441125"/>
            <a:chExt cx="535300" cy="194950"/>
          </a:xfrm>
        </p:grpSpPr>
        <p:sp>
          <p:nvSpPr>
            <p:cNvPr id="1453" name="Google Shape;1453;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454" name="Google Shape;1454;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182850" tIns="182850" rIns="182850" bIns="182850" anchor="ctr" anchorCtr="0">
              <a:noAutofit/>
            </a:bodyPr>
            <a:lstStyle/>
            <a:p>
              <a:endParaRPr sz="3600"/>
            </a:p>
          </p:txBody>
        </p:sp>
      </p:grpSp>
      <p:grpSp>
        <p:nvGrpSpPr>
          <p:cNvPr id="1455" name="Google Shape;1455;p54"/>
          <p:cNvGrpSpPr/>
          <p:nvPr/>
        </p:nvGrpSpPr>
        <p:grpSpPr>
          <a:xfrm>
            <a:off x="3579500" y="3159576"/>
            <a:ext cx="1070600" cy="38990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182850" tIns="182850" rIns="182850" bIns="182850" anchor="ctr" anchorCtr="0">
              <a:noAutofit/>
            </a:bodyPr>
            <a:lstStyle/>
            <a:p>
              <a:endParaRPr sz="3600"/>
            </a:p>
          </p:txBody>
        </p:sp>
      </p:grpSp>
      <p:grpSp>
        <p:nvGrpSpPr>
          <p:cNvPr id="1458" name="Google Shape;1458;p54"/>
          <p:cNvGrpSpPr/>
          <p:nvPr/>
        </p:nvGrpSpPr>
        <p:grpSpPr>
          <a:xfrm>
            <a:off x="14152050" y="3707826"/>
            <a:ext cx="1070600" cy="38990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182850" tIns="182850" rIns="182850" bIns="182850" anchor="ctr" anchorCtr="0">
              <a:noAutofit/>
            </a:bodyPr>
            <a:lstStyle/>
            <a:p>
              <a:endParaRPr sz="3600"/>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1561793" y="1098949"/>
            <a:ext cx="5473078" cy="1126306"/>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571500" indent="-571500">
              <a:buSzPts val="1800"/>
              <a:buFont typeface="Wingdings" panose="05000000000000000000" pitchFamily="2" charset="2"/>
              <a:buChar char="Ø"/>
            </a:pPr>
            <a:r>
              <a:rPr lang="en-US" sz="3200" dirty="0">
                <a:latin typeface="Montserrat Medium" panose="00000600000000000000" pitchFamily="2" charset="0"/>
              </a:rPr>
              <a:t>Algorithm used</a:t>
            </a:r>
          </a:p>
          <a:p>
            <a:pPr marL="0" indent="0">
              <a:buNone/>
            </a:pPr>
            <a:endParaRPr lang="en-US" sz="3200" dirty="0">
              <a:latin typeface="Montserrat Medium" panose="00000600000000000000" pitchFamily="2" charset="0"/>
            </a:endParaRPr>
          </a:p>
          <a:p>
            <a:pPr marL="0" indent="0">
              <a:buNone/>
            </a:pPr>
            <a:endParaRPr lang="en-US" sz="3200" dirty="0">
              <a:latin typeface="Montserrat Medium" panose="00000600000000000000" pitchFamily="2" charset="0"/>
            </a:endParaRPr>
          </a:p>
        </p:txBody>
      </p:sp>
      <p:sp>
        <p:nvSpPr>
          <p:cNvPr id="16" name="Text Placeholder 2">
            <a:extLst>
              <a:ext uri="{FF2B5EF4-FFF2-40B4-BE49-F238E27FC236}">
                <a16:creationId xmlns:a16="http://schemas.microsoft.com/office/drawing/2014/main" id="{D177498C-D93F-F96B-9823-19432E93D02A}"/>
              </a:ext>
            </a:extLst>
          </p:cNvPr>
          <p:cNvSpPr txBox="1">
            <a:spLocks/>
          </p:cNvSpPr>
          <p:nvPr/>
        </p:nvSpPr>
        <p:spPr>
          <a:xfrm>
            <a:off x="4550201" y="2324226"/>
            <a:ext cx="9215814" cy="3890972"/>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660400" indent="-342900">
              <a:buClr>
                <a:schemeClr val="tx2"/>
              </a:buClr>
              <a:buFont typeface="Wingdings" panose="05000000000000000000" pitchFamily="2" charset="2"/>
              <a:buChar char="v"/>
            </a:pPr>
            <a:r>
              <a:rPr lang="en-US" sz="2400" dirty="0">
                <a:solidFill>
                  <a:schemeClr val="tx1"/>
                </a:solidFill>
                <a:latin typeface="Montserrat Medium" panose="00000600000000000000" pitchFamily="2" charset="0"/>
              </a:rPr>
              <a:t>Based on the results obtained in the previous section, the team decided to use the Random Forest algorithm for this software. </a:t>
            </a:r>
          </a:p>
          <a:p>
            <a:pPr marL="660400" indent="-342900">
              <a:buClr>
                <a:schemeClr val="tx2"/>
              </a:buClr>
              <a:buFont typeface="Wingdings" panose="05000000000000000000" pitchFamily="2" charset="2"/>
              <a:buChar char="v"/>
            </a:pPr>
            <a:endParaRPr lang="en-US" sz="2400" dirty="0">
              <a:solidFill>
                <a:schemeClr val="tx1"/>
              </a:solidFill>
              <a:latin typeface="Montserrat Medium" panose="00000600000000000000" pitchFamily="2" charset="0"/>
            </a:endParaRPr>
          </a:p>
          <a:p>
            <a:pPr marL="660400" indent="-342900">
              <a:buClr>
                <a:schemeClr val="tx2"/>
              </a:buClr>
              <a:buFont typeface="Wingdings" panose="05000000000000000000" pitchFamily="2" charset="2"/>
              <a:buChar char="v"/>
            </a:pPr>
            <a:r>
              <a:rPr lang="en-US" sz="2400" dirty="0">
                <a:solidFill>
                  <a:schemeClr val="tx1"/>
                </a:solidFill>
                <a:latin typeface="Montserrat Medium" panose="00000600000000000000" pitchFamily="2" charset="0"/>
              </a:rPr>
              <a:t>According to the comparison results, although this algorithm has a bad speed, it gives the highest accuracy.</a:t>
            </a:r>
          </a:p>
          <a:p>
            <a:pPr marL="660400" indent="-342900">
              <a:buFont typeface="Wingdings" panose="05000000000000000000" pitchFamily="2" charset="2"/>
              <a:buChar char="v"/>
            </a:pPr>
            <a:endParaRPr lang="en-US" sz="2400" dirty="0">
              <a:latin typeface="Montserrat Medium" panose="00000600000000000000" pitchFamily="2" charset="0"/>
            </a:endParaRPr>
          </a:p>
        </p:txBody>
      </p:sp>
      <p:pic>
        <p:nvPicPr>
          <p:cNvPr id="5" name="Picture 4" descr="A picture containing diagram&#10;&#10;Description automatically generated">
            <a:extLst>
              <a:ext uri="{FF2B5EF4-FFF2-40B4-BE49-F238E27FC236}">
                <a16:creationId xmlns:a16="http://schemas.microsoft.com/office/drawing/2014/main" id="{1C823A8B-103E-DFCE-E61C-F955C0A8645D}"/>
              </a:ext>
            </a:extLst>
          </p:cNvPr>
          <p:cNvPicPr>
            <a:picLocks noChangeAspect="1"/>
          </p:cNvPicPr>
          <p:nvPr/>
        </p:nvPicPr>
        <p:blipFill>
          <a:blip r:embed="rId4"/>
          <a:stretch>
            <a:fillRect/>
          </a:stretch>
        </p:blipFill>
        <p:spPr>
          <a:xfrm>
            <a:off x="4090451" y="5612603"/>
            <a:ext cx="9647350" cy="4302550"/>
          </a:xfrm>
          <a:prstGeom prst="rect">
            <a:avLst/>
          </a:prstGeom>
        </p:spPr>
      </p:pic>
      <p:grpSp>
        <p:nvGrpSpPr>
          <p:cNvPr id="18" name="Google Shape;1703;p96">
            <a:extLst>
              <a:ext uri="{FF2B5EF4-FFF2-40B4-BE49-F238E27FC236}">
                <a16:creationId xmlns:a16="http://schemas.microsoft.com/office/drawing/2014/main" id="{2287E79C-FC38-DCA3-5721-CCA7ABFC3A1E}"/>
              </a:ext>
            </a:extLst>
          </p:cNvPr>
          <p:cNvGrpSpPr/>
          <p:nvPr/>
        </p:nvGrpSpPr>
        <p:grpSpPr>
          <a:xfrm rot="2700000">
            <a:off x="4107583" y="4628306"/>
            <a:ext cx="1956326" cy="1968588"/>
            <a:chOff x="7807869" y="2868655"/>
            <a:chExt cx="929908" cy="935736"/>
          </a:xfrm>
        </p:grpSpPr>
        <p:sp>
          <p:nvSpPr>
            <p:cNvPr id="19" name="Google Shape;1704;p96">
              <a:extLst>
                <a:ext uri="{FF2B5EF4-FFF2-40B4-BE49-F238E27FC236}">
                  <a16:creationId xmlns:a16="http://schemas.microsoft.com/office/drawing/2014/main" id="{27D47172-3BFF-055A-23BA-7D6FA01C6560}"/>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182850" tIns="182850" rIns="182850" bIns="182850" anchor="ctr" anchorCtr="0">
              <a:noAutofit/>
            </a:bodyPr>
            <a:lstStyle/>
            <a:p>
              <a:endParaRPr sz="3600"/>
            </a:p>
          </p:txBody>
        </p:sp>
        <p:grpSp>
          <p:nvGrpSpPr>
            <p:cNvPr id="20" name="Google Shape;1705;p96">
              <a:extLst>
                <a:ext uri="{FF2B5EF4-FFF2-40B4-BE49-F238E27FC236}">
                  <a16:creationId xmlns:a16="http://schemas.microsoft.com/office/drawing/2014/main" id="{54B0514E-AED4-B41B-D89C-6CEB79A3ACF9}"/>
                </a:ext>
              </a:extLst>
            </p:cNvPr>
            <p:cNvGrpSpPr/>
            <p:nvPr/>
          </p:nvGrpSpPr>
          <p:grpSpPr>
            <a:xfrm rot="2424200">
              <a:off x="7954902" y="2992711"/>
              <a:ext cx="635841" cy="687623"/>
              <a:chOff x="8061867" y="953444"/>
              <a:chExt cx="405081" cy="438092"/>
            </a:xfrm>
          </p:grpSpPr>
          <p:sp>
            <p:nvSpPr>
              <p:cNvPr id="21" name="Google Shape;1706;p96">
                <a:extLst>
                  <a:ext uri="{FF2B5EF4-FFF2-40B4-BE49-F238E27FC236}">
                    <a16:creationId xmlns:a16="http://schemas.microsoft.com/office/drawing/2014/main" id="{BB677940-A996-BABD-1F09-72042B08C3CA}"/>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22" name="Google Shape;1707;p96">
                <a:extLst>
                  <a:ext uri="{FF2B5EF4-FFF2-40B4-BE49-F238E27FC236}">
                    <a16:creationId xmlns:a16="http://schemas.microsoft.com/office/drawing/2014/main" id="{B6393C93-4B2B-F34C-1078-72052367CFF9}"/>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sp>
            <p:nvSpPr>
              <p:cNvPr id="23" name="Google Shape;1708;p96">
                <a:extLst>
                  <a:ext uri="{FF2B5EF4-FFF2-40B4-BE49-F238E27FC236}">
                    <a16:creationId xmlns:a16="http://schemas.microsoft.com/office/drawing/2014/main" id="{4E8650E7-045C-5F1C-F5CB-BF29F8813311}"/>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4" name="Google Shape;1709;p96">
                <a:extLst>
                  <a:ext uri="{FF2B5EF4-FFF2-40B4-BE49-F238E27FC236}">
                    <a16:creationId xmlns:a16="http://schemas.microsoft.com/office/drawing/2014/main" id="{7D6B732D-0C63-0FA0-6879-288F80C18E81}"/>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25" name="Google Shape;1710;p96">
                <a:extLst>
                  <a:ext uri="{FF2B5EF4-FFF2-40B4-BE49-F238E27FC236}">
                    <a16:creationId xmlns:a16="http://schemas.microsoft.com/office/drawing/2014/main" id="{3FD21E58-9A3F-E63C-BCD8-7F9DEFBDF7CA}"/>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grpSp>
      </p:grpSp>
      <p:pic>
        <p:nvPicPr>
          <p:cNvPr id="27" name="Picture 9">
            <a:extLst>
              <a:ext uri="{FF2B5EF4-FFF2-40B4-BE49-F238E27FC236}">
                <a16:creationId xmlns:a16="http://schemas.microsoft.com/office/drawing/2014/main" id="{0D43C510-C9AC-708D-DAFD-DC8F055DF24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6022">
            <a:off x="16275916" y="8317044"/>
            <a:ext cx="1041470" cy="1272908"/>
          </a:xfrm>
          <a:prstGeom prst="rect">
            <a:avLst/>
          </a:prstGeom>
        </p:spPr>
      </p:pic>
      <p:sp>
        <p:nvSpPr>
          <p:cNvPr id="28" name="TextBox 10">
            <a:extLst>
              <a:ext uri="{FF2B5EF4-FFF2-40B4-BE49-F238E27FC236}">
                <a16:creationId xmlns:a16="http://schemas.microsoft.com/office/drawing/2014/main" id="{411C6DB5-7514-A70E-2919-9C17BA255FB7}"/>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61</a:t>
            </a:r>
          </a:p>
        </p:txBody>
      </p:sp>
    </p:spTree>
    <p:extLst>
      <p:ext uri="{BB962C8B-B14F-4D97-AF65-F5344CB8AC3E}">
        <p14:creationId xmlns:p14="http://schemas.microsoft.com/office/powerpoint/2010/main" val="184443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pic>
        <p:nvPicPr>
          <p:cNvPr id="13" name="Picture 2">
            <a:extLst>
              <a:ext uri="{FF2B5EF4-FFF2-40B4-BE49-F238E27FC236}">
                <a16:creationId xmlns:a16="http://schemas.microsoft.com/office/drawing/2014/main" id="{AB2F1DBC-5E1B-F65E-76E1-758244EF6353}"/>
              </a:ext>
            </a:extLst>
          </p:cNvPr>
          <p:cNvPicPr>
            <a:picLocks noChangeAspect="1"/>
          </p:cNvPicPr>
          <p:nvPr/>
        </p:nvPicPr>
        <p:blipFill>
          <a:blip r:embed="rId3"/>
          <a:srcRect t="29292" b="29292"/>
          <a:stretch>
            <a:fillRect/>
          </a:stretch>
        </p:blipFill>
        <p:spPr>
          <a:xfrm>
            <a:off x="0" y="0"/>
            <a:ext cx="18288000" cy="10287000"/>
          </a:xfrm>
          <a:prstGeom prst="rect">
            <a:avLst/>
          </a:prstGeom>
        </p:spPr>
      </p:pic>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1561792" y="1098949"/>
            <a:ext cx="8386880" cy="1126306"/>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571500" indent="-571500">
              <a:buSzPts val="1800"/>
              <a:buFont typeface="Wingdings" panose="05000000000000000000" pitchFamily="2" charset="2"/>
              <a:buChar char="Ø"/>
            </a:pPr>
            <a:r>
              <a:rPr lang="en-US" sz="3200" dirty="0">
                <a:latin typeface="Montserrat Medium" panose="00000600000000000000" pitchFamily="2" charset="0"/>
              </a:rPr>
              <a:t>Attributes used to make predictions</a:t>
            </a:r>
          </a:p>
          <a:p>
            <a:pPr marL="0" indent="0">
              <a:buNone/>
            </a:pPr>
            <a:endParaRPr lang="en-US" sz="3200" dirty="0">
              <a:latin typeface="Montserrat Medium" panose="00000600000000000000" pitchFamily="2" charset="0"/>
            </a:endParaRPr>
          </a:p>
          <a:p>
            <a:pPr marL="0" indent="0">
              <a:buNone/>
            </a:pPr>
            <a:endParaRPr lang="en-US" sz="3200" dirty="0">
              <a:latin typeface="Montserrat Medium" panose="00000600000000000000" pitchFamily="2" charset="0"/>
            </a:endParaRPr>
          </a:p>
        </p:txBody>
      </p:sp>
      <p:pic>
        <p:nvPicPr>
          <p:cNvPr id="14" name="Picture 13" descr="Graphical user interface, text, application, email&#10;&#10;Description automatically generated">
            <a:extLst>
              <a:ext uri="{FF2B5EF4-FFF2-40B4-BE49-F238E27FC236}">
                <a16:creationId xmlns:a16="http://schemas.microsoft.com/office/drawing/2014/main" id="{BB5C60EE-5C88-CCE2-CC58-BDB8F351B273}"/>
              </a:ext>
            </a:extLst>
          </p:cNvPr>
          <p:cNvPicPr>
            <a:picLocks noChangeAspect="1"/>
          </p:cNvPicPr>
          <p:nvPr/>
        </p:nvPicPr>
        <p:blipFill>
          <a:blip r:embed="rId4"/>
          <a:stretch>
            <a:fillRect/>
          </a:stretch>
        </p:blipFill>
        <p:spPr>
          <a:xfrm>
            <a:off x="2423953" y="2400300"/>
            <a:ext cx="14321305" cy="63472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9">
            <a:extLst>
              <a:ext uri="{FF2B5EF4-FFF2-40B4-BE49-F238E27FC236}">
                <a16:creationId xmlns:a16="http://schemas.microsoft.com/office/drawing/2014/main" id="{002A45AB-2DDA-1B67-E57B-23497381C25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6022">
            <a:off x="16995894" y="8669027"/>
            <a:ext cx="1041470" cy="1272908"/>
          </a:xfrm>
          <a:prstGeom prst="rect">
            <a:avLst/>
          </a:prstGeom>
        </p:spPr>
      </p:pic>
      <p:sp>
        <p:nvSpPr>
          <p:cNvPr id="16" name="TextBox 10">
            <a:extLst>
              <a:ext uri="{FF2B5EF4-FFF2-40B4-BE49-F238E27FC236}">
                <a16:creationId xmlns:a16="http://schemas.microsoft.com/office/drawing/2014/main" id="{F2569C23-69F3-10E7-03E6-2B785A9F6FBA}"/>
              </a:ext>
            </a:extLst>
          </p:cNvPr>
          <p:cNvSpPr txBox="1"/>
          <p:nvPr/>
        </p:nvSpPr>
        <p:spPr>
          <a:xfrm>
            <a:off x="16980132" y="8747545"/>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62</a:t>
            </a:r>
          </a:p>
        </p:txBody>
      </p:sp>
    </p:spTree>
    <p:extLst>
      <p:ext uri="{BB962C8B-B14F-4D97-AF65-F5344CB8AC3E}">
        <p14:creationId xmlns:p14="http://schemas.microsoft.com/office/powerpoint/2010/main" val="24190423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pic>
        <p:nvPicPr>
          <p:cNvPr id="14" name="Picture 2">
            <a:extLst>
              <a:ext uri="{FF2B5EF4-FFF2-40B4-BE49-F238E27FC236}">
                <a16:creationId xmlns:a16="http://schemas.microsoft.com/office/drawing/2014/main" id="{7AEE9922-520E-4298-79FE-5F40CC537568}"/>
              </a:ext>
            </a:extLst>
          </p:cNvPr>
          <p:cNvPicPr>
            <a:picLocks noChangeAspect="1"/>
          </p:cNvPicPr>
          <p:nvPr/>
        </p:nvPicPr>
        <p:blipFill>
          <a:blip r:embed="rId3"/>
          <a:srcRect t="29292" b="29292"/>
          <a:stretch>
            <a:fillRect/>
          </a:stretch>
        </p:blipFill>
        <p:spPr>
          <a:xfrm>
            <a:off x="0" y="0"/>
            <a:ext cx="18288000" cy="10287000"/>
          </a:xfrm>
          <a:prstGeom prst="rect">
            <a:avLst/>
          </a:prstGeom>
        </p:spPr>
      </p:pic>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1561792" y="1098949"/>
            <a:ext cx="8386880" cy="1126306"/>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571500" indent="-571500">
              <a:buSzPts val="1800"/>
              <a:buFont typeface="Wingdings" panose="05000000000000000000" pitchFamily="2" charset="2"/>
              <a:buChar char="Ø"/>
            </a:pPr>
            <a:r>
              <a:rPr lang="en-US" sz="3200" dirty="0">
                <a:latin typeface="Montserrat Medium" panose="00000600000000000000" pitchFamily="2" charset="0"/>
              </a:rPr>
              <a:t>Attributes used to make predictions</a:t>
            </a:r>
          </a:p>
          <a:p>
            <a:pPr marL="0" indent="0">
              <a:buNone/>
            </a:pPr>
            <a:endParaRPr lang="en-US" sz="3200" dirty="0">
              <a:latin typeface="Montserrat Medium" panose="00000600000000000000" pitchFamily="2" charset="0"/>
            </a:endParaRPr>
          </a:p>
          <a:p>
            <a:pPr marL="0" indent="0">
              <a:buNone/>
            </a:pPr>
            <a:endParaRPr lang="en-US" sz="3200" dirty="0">
              <a:latin typeface="Montserrat Medium" panose="00000600000000000000" pitchFamily="2" charset="0"/>
            </a:endParaRPr>
          </a:p>
        </p:txBody>
      </p:sp>
      <p:sp>
        <p:nvSpPr>
          <p:cNvPr id="13" name="Text Placeholder 2">
            <a:extLst>
              <a:ext uri="{FF2B5EF4-FFF2-40B4-BE49-F238E27FC236}">
                <a16:creationId xmlns:a16="http://schemas.microsoft.com/office/drawing/2014/main" id="{80157590-7A8F-47CC-50C2-DEA000CADEFF}"/>
              </a:ext>
            </a:extLst>
          </p:cNvPr>
          <p:cNvSpPr txBox="1">
            <a:spLocks/>
          </p:cNvSpPr>
          <p:nvPr/>
        </p:nvSpPr>
        <p:spPr>
          <a:xfrm>
            <a:off x="2781750" y="6737526"/>
            <a:ext cx="12762440" cy="3890972"/>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660400" indent="-342900">
              <a:buFont typeface="Wingdings" panose="05000000000000000000" pitchFamily="2" charset="2"/>
              <a:buChar char="v"/>
            </a:pPr>
            <a:r>
              <a:rPr lang="en-US" sz="2400" dirty="0">
                <a:solidFill>
                  <a:schemeClr val="tx1"/>
                </a:solidFill>
                <a:latin typeface="Montserrat Medium" panose="00000600000000000000" pitchFamily="2" charset="0"/>
              </a:rPr>
              <a:t>After calculating the confidence of the attributes, we obtain</a:t>
            </a:r>
            <a:r>
              <a:rPr lang="en-US" sz="2400" dirty="0">
                <a:solidFill>
                  <a:srgbClr val="FF0000"/>
                </a:solidFill>
                <a:latin typeface="Montserrat Medium" panose="00000600000000000000" pitchFamily="2" charset="0"/>
              </a:rPr>
              <a:t> 6 </a:t>
            </a:r>
            <a:r>
              <a:rPr lang="en-US" sz="2400" dirty="0">
                <a:solidFill>
                  <a:schemeClr val="tx1"/>
                </a:solidFill>
                <a:latin typeface="Montserrat Medium" panose="00000600000000000000" pitchFamily="2" charset="0"/>
              </a:rPr>
              <a:t>attributes, namely </a:t>
            </a:r>
            <a:r>
              <a:rPr lang="en-US" sz="2400" dirty="0">
                <a:solidFill>
                  <a:srgbClr val="FF0000"/>
                </a:solidFill>
                <a:latin typeface="Montserrat Medium" panose="00000600000000000000" pitchFamily="2" charset="0"/>
              </a:rPr>
              <a:t>age, balance, day, duration, </a:t>
            </a:r>
            <a:r>
              <a:rPr lang="en-US" sz="2400" dirty="0" err="1">
                <a:solidFill>
                  <a:srgbClr val="FF0000"/>
                </a:solidFill>
                <a:latin typeface="Montserrat Medium" panose="00000600000000000000" pitchFamily="2" charset="0"/>
              </a:rPr>
              <a:t>pday</a:t>
            </a:r>
            <a:r>
              <a:rPr lang="en-US" sz="2400" dirty="0">
                <a:solidFill>
                  <a:srgbClr val="FF0000"/>
                </a:solidFill>
                <a:latin typeface="Montserrat Medium" panose="00000600000000000000" pitchFamily="2" charset="0"/>
              </a:rPr>
              <a:t> and </a:t>
            </a:r>
            <a:r>
              <a:rPr lang="en-US" sz="2400" dirty="0" err="1">
                <a:solidFill>
                  <a:srgbClr val="FF0000"/>
                </a:solidFill>
                <a:latin typeface="Montserrat Medium" panose="00000600000000000000" pitchFamily="2" charset="0"/>
              </a:rPr>
              <a:t>poutcome</a:t>
            </a:r>
            <a:r>
              <a:rPr lang="en-US" sz="2400" dirty="0">
                <a:solidFill>
                  <a:srgbClr val="FF0000"/>
                </a:solidFill>
                <a:latin typeface="Montserrat Medium" panose="00000600000000000000" pitchFamily="2" charset="0"/>
              </a:rPr>
              <a:t> </a:t>
            </a:r>
            <a:r>
              <a:rPr lang="en-US" sz="2400" dirty="0">
                <a:solidFill>
                  <a:schemeClr val="tx1"/>
                </a:solidFill>
                <a:latin typeface="Montserrat Medium" panose="00000600000000000000" pitchFamily="2" charset="0"/>
              </a:rPr>
              <a:t>to put into the software. These are the </a:t>
            </a:r>
            <a:r>
              <a:rPr lang="en-US" sz="2400" dirty="0">
                <a:solidFill>
                  <a:srgbClr val="FF0000"/>
                </a:solidFill>
                <a:latin typeface="Montserrat Medium" panose="00000600000000000000" pitchFamily="2" charset="0"/>
              </a:rPr>
              <a:t>6</a:t>
            </a:r>
            <a:r>
              <a:rPr lang="en-US" sz="2400" dirty="0">
                <a:solidFill>
                  <a:schemeClr val="tx1"/>
                </a:solidFill>
                <a:latin typeface="Montserrat Medium" panose="00000600000000000000" pitchFamily="2" charset="0"/>
              </a:rPr>
              <a:t> attributes with the highest confidence.</a:t>
            </a:r>
          </a:p>
        </p:txBody>
      </p:sp>
      <p:pic>
        <p:nvPicPr>
          <p:cNvPr id="15" name="Picture 14" descr="Text, table&#10;&#10;Description automatically generated">
            <a:extLst>
              <a:ext uri="{FF2B5EF4-FFF2-40B4-BE49-F238E27FC236}">
                <a16:creationId xmlns:a16="http://schemas.microsoft.com/office/drawing/2014/main" id="{A8AA3CFB-2FFF-4CF5-F6CF-B9D57DA65269}"/>
              </a:ext>
            </a:extLst>
          </p:cNvPr>
          <p:cNvPicPr>
            <a:picLocks noChangeAspect="1"/>
          </p:cNvPicPr>
          <p:nvPr/>
        </p:nvPicPr>
        <p:blipFill>
          <a:blip r:embed="rId4"/>
          <a:stretch>
            <a:fillRect/>
          </a:stretch>
        </p:blipFill>
        <p:spPr>
          <a:xfrm>
            <a:off x="3772090" y="1869129"/>
            <a:ext cx="10743819" cy="4868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9">
            <a:extLst>
              <a:ext uri="{FF2B5EF4-FFF2-40B4-BE49-F238E27FC236}">
                <a16:creationId xmlns:a16="http://schemas.microsoft.com/office/drawing/2014/main" id="{755EDAC8-4097-24AB-539B-4AF6650FBF1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6022">
            <a:off x="16275916" y="8317044"/>
            <a:ext cx="1041470" cy="1272908"/>
          </a:xfrm>
          <a:prstGeom prst="rect">
            <a:avLst/>
          </a:prstGeom>
        </p:spPr>
      </p:pic>
      <p:sp>
        <p:nvSpPr>
          <p:cNvPr id="17" name="TextBox 10">
            <a:extLst>
              <a:ext uri="{FF2B5EF4-FFF2-40B4-BE49-F238E27FC236}">
                <a16:creationId xmlns:a16="http://schemas.microsoft.com/office/drawing/2014/main" id="{BBE44449-58BB-D846-6043-775E6707E665}"/>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63</a:t>
            </a:r>
          </a:p>
        </p:txBody>
      </p:sp>
    </p:spTree>
    <p:extLst>
      <p:ext uri="{BB962C8B-B14F-4D97-AF65-F5344CB8AC3E}">
        <p14:creationId xmlns:p14="http://schemas.microsoft.com/office/powerpoint/2010/main" val="5458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pic>
        <p:nvPicPr>
          <p:cNvPr id="4" name="Picture 2">
            <a:extLst>
              <a:ext uri="{FF2B5EF4-FFF2-40B4-BE49-F238E27FC236}">
                <a16:creationId xmlns:a16="http://schemas.microsoft.com/office/drawing/2014/main" id="{491A5DDE-5E56-81E1-AB3F-5795D5B3E767}"/>
              </a:ext>
            </a:extLst>
          </p:cNvPr>
          <p:cNvPicPr>
            <a:picLocks noChangeAspect="1"/>
          </p:cNvPicPr>
          <p:nvPr/>
        </p:nvPicPr>
        <p:blipFill>
          <a:blip r:embed="rId3"/>
          <a:srcRect t="29292" b="29292"/>
          <a:stretch>
            <a:fillRect/>
          </a:stretch>
        </p:blipFill>
        <p:spPr>
          <a:xfrm>
            <a:off x="0" y="0"/>
            <a:ext cx="18288000" cy="10287000"/>
          </a:xfrm>
          <a:prstGeom prst="rect">
            <a:avLst/>
          </a:prstGeom>
        </p:spPr>
      </p:pic>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1561793" y="1098949"/>
            <a:ext cx="5473078" cy="1126306"/>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571500" indent="-571500">
              <a:buSzPts val="1800"/>
              <a:buFont typeface="Wingdings" panose="05000000000000000000" pitchFamily="2" charset="2"/>
              <a:buChar char="Ø"/>
            </a:pPr>
            <a:r>
              <a:rPr lang="en-US" sz="3200" dirty="0">
                <a:latin typeface="Montserrat Medium" panose="00000600000000000000" pitchFamily="2" charset="0"/>
              </a:rPr>
              <a:t>Interface</a:t>
            </a:r>
          </a:p>
          <a:p>
            <a:pPr marL="0" indent="0">
              <a:buNone/>
            </a:pPr>
            <a:endParaRPr lang="en-US" sz="3200" dirty="0">
              <a:latin typeface="Montserrat Medium" panose="00000600000000000000" pitchFamily="2" charset="0"/>
            </a:endParaRPr>
          </a:p>
          <a:p>
            <a:pPr marL="0" indent="0">
              <a:buNone/>
            </a:pPr>
            <a:endParaRPr lang="en-US" sz="3200" dirty="0">
              <a:latin typeface="Montserrat Medium" panose="00000600000000000000" pitchFamily="2" charset="0"/>
            </a:endParaRPr>
          </a:p>
        </p:txBody>
      </p:sp>
      <p:pic>
        <p:nvPicPr>
          <p:cNvPr id="5" name="Picture 4" descr="Graphical user interface, application&#10;&#10;Description automatically generated">
            <a:extLst>
              <a:ext uri="{FF2B5EF4-FFF2-40B4-BE49-F238E27FC236}">
                <a16:creationId xmlns:a16="http://schemas.microsoft.com/office/drawing/2014/main" id="{01CD432B-46A3-4146-5F77-69EC142694B1}"/>
              </a:ext>
            </a:extLst>
          </p:cNvPr>
          <p:cNvPicPr>
            <a:picLocks noChangeAspect="1"/>
          </p:cNvPicPr>
          <p:nvPr/>
        </p:nvPicPr>
        <p:blipFill>
          <a:blip r:embed="rId4"/>
          <a:stretch>
            <a:fillRect/>
          </a:stretch>
        </p:blipFill>
        <p:spPr>
          <a:xfrm>
            <a:off x="3810000" y="1714500"/>
            <a:ext cx="11776326" cy="8134754"/>
          </a:xfrm>
          <a:prstGeom prst="rect">
            <a:avLst/>
          </a:prstGeom>
        </p:spPr>
      </p:pic>
      <p:pic>
        <p:nvPicPr>
          <p:cNvPr id="6" name="Picture 9">
            <a:extLst>
              <a:ext uri="{FF2B5EF4-FFF2-40B4-BE49-F238E27FC236}">
                <a16:creationId xmlns:a16="http://schemas.microsoft.com/office/drawing/2014/main" id="{5E096BBD-B18E-3928-4B1C-49A2EB5503A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6022">
            <a:off x="16275916" y="8317044"/>
            <a:ext cx="1041470" cy="1272908"/>
          </a:xfrm>
          <a:prstGeom prst="rect">
            <a:avLst/>
          </a:prstGeom>
        </p:spPr>
      </p:pic>
      <p:sp>
        <p:nvSpPr>
          <p:cNvPr id="7" name="TextBox 10">
            <a:extLst>
              <a:ext uri="{FF2B5EF4-FFF2-40B4-BE49-F238E27FC236}">
                <a16:creationId xmlns:a16="http://schemas.microsoft.com/office/drawing/2014/main" id="{3605D640-8319-9AB0-9121-A8AF292836CC}"/>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64</a:t>
            </a:r>
          </a:p>
        </p:txBody>
      </p:sp>
    </p:spTree>
    <p:extLst>
      <p:ext uri="{BB962C8B-B14F-4D97-AF65-F5344CB8AC3E}">
        <p14:creationId xmlns:p14="http://schemas.microsoft.com/office/powerpoint/2010/main" val="1964653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pic>
        <p:nvPicPr>
          <p:cNvPr id="5" name="Picture 2">
            <a:extLst>
              <a:ext uri="{FF2B5EF4-FFF2-40B4-BE49-F238E27FC236}">
                <a16:creationId xmlns:a16="http://schemas.microsoft.com/office/drawing/2014/main" id="{DC7CD5C0-83D1-CCE3-C042-F418B64CADB9}"/>
              </a:ext>
            </a:extLst>
          </p:cNvPr>
          <p:cNvPicPr>
            <a:picLocks noChangeAspect="1"/>
          </p:cNvPicPr>
          <p:nvPr/>
        </p:nvPicPr>
        <p:blipFill>
          <a:blip r:embed="rId3"/>
          <a:srcRect t="29292" b="29292"/>
          <a:stretch>
            <a:fillRect/>
          </a:stretch>
        </p:blipFill>
        <p:spPr>
          <a:xfrm>
            <a:off x="0" y="0"/>
            <a:ext cx="18288000" cy="10287000"/>
          </a:xfrm>
          <a:prstGeom prst="rect">
            <a:avLst/>
          </a:prstGeom>
        </p:spPr>
      </p:pic>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1561793" y="1098949"/>
            <a:ext cx="5473078" cy="1126306"/>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571500" indent="-571500">
              <a:buSzPts val="1800"/>
              <a:buFont typeface="Wingdings" panose="05000000000000000000" pitchFamily="2" charset="2"/>
              <a:buChar char="Ø"/>
            </a:pPr>
            <a:r>
              <a:rPr lang="en-US" sz="3200" dirty="0">
                <a:latin typeface="Montserrat Medium" panose="00000600000000000000" pitchFamily="2" charset="0"/>
              </a:rPr>
              <a:t>Testing</a:t>
            </a:r>
          </a:p>
          <a:p>
            <a:pPr marL="0" indent="0">
              <a:buNone/>
            </a:pPr>
            <a:endParaRPr lang="en-US" sz="3200" dirty="0">
              <a:latin typeface="Montserrat Medium" panose="00000600000000000000" pitchFamily="2" charset="0"/>
            </a:endParaRPr>
          </a:p>
          <a:p>
            <a:pPr marL="0" indent="0">
              <a:buNone/>
            </a:pPr>
            <a:endParaRPr lang="en-US" sz="3200"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A0E06791-AF65-4AED-20E7-00C933F22A4D}"/>
              </a:ext>
            </a:extLst>
          </p:cNvPr>
          <p:cNvSpPr txBox="1">
            <a:spLocks/>
          </p:cNvSpPr>
          <p:nvPr/>
        </p:nvSpPr>
        <p:spPr>
          <a:xfrm>
            <a:off x="2973325" y="1966397"/>
            <a:ext cx="5703490" cy="146173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660400" indent="-342900">
              <a:buFont typeface="Wingdings" panose="05000000000000000000" pitchFamily="2" charset="2"/>
              <a:buChar char="v"/>
            </a:pPr>
            <a:r>
              <a:rPr lang="en-US" sz="2400" dirty="0">
                <a:solidFill>
                  <a:schemeClr val="tx1"/>
                </a:solidFill>
                <a:latin typeface="Montserrat Medium" panose="00000600000000000000" pitchFamily="2" charset="0"/>
              </a:rPr>
              <a:t>Data testing:</a:t>
            </a:r>
          </a:p>
        </p:txBody>
      </p:sp>
      <p:pic>
        <p:nvPicPr>
          <p:cNvPr id="3" name="Picture 2">
            <a:extLst>
              <a:ext uri="{FF2B5EF4-FFF2-40B4-BE49-F238E27FC236}">
                <a16:creationId xmlns:a16="http://schemas.microsoft.com/office/drawing/2014/main" id="{454E800C-A4F8-BC32-CC05-ECDD973C390A}"/>
              </a:ext>
            </a:extLst>
          </p:cNvPr>
          <p:cNvPicPr>
            <a:picLocks noChangeAspect="1"/>
          </p:cNvPicPr>
          <p:nvPr/>
        </p:nvPicPr>
        <p:blipFill>
          <a:blip r:embed="rId4"/>
          <a:stretch>
            <a:fillRect/>
          </a:stretch>
        </p:blipFill>
        <p:spPr>
          <a:xfrm>
            <a:off x="2057400" y="3992525"/>
            <a:ext cx="15110580" cy="3324328"/>
          </a:xfrm>
          <a:prstGeom prst="rect">
            <a:avLst/>
          </a:prstGeom>
        </p:spPr>
      </p:pic>
      <p:pic>
        <p:nvPicPr>
          <p:cNvPr id="8" name="Picture 9">
            <a:extLst>
              <a:ext uri="{FF2B5EF4-FFF2-40B4-BE49-F238E27FC236}">
                <a16:creationId xmlns:a16="http://schemas.microsoft.com/office/drawing/2014/main" id="{B9FDF27E-B9B5-FE51-DB1A-D87006359E0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6022">
            <a:off x="16275916" y="8317044"/>
            <a:ext cx="1041470" cy="1272908"/>
          </a:xfrm>
          <a:prstGeom prst="rect">
            <a:avLst/>
          </a:prstGeom>
        </p:spPr>
      </p:pic>
      <p:sp>
        <p:nvSpPr>
          <p:cNvPr id="9" name="TextBox 10">
            <a:extLst>
              <a:ext uri="{FF2B5EF4-FFF2-40B4-BE49-F238E27FC236}">
                <a16:creationId xmlns:a16="http://schemas.microsoft.com/office/drawing/2014/main" id="{DD1C92A7-626A-A9F2-541A-FCCC4C15FF42}"/>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65</a:t>
            </a:r>
          </a:p>
        </p:txBody>
      </p:sp>
    </p:spTree>
    <p:extLst>
      <p:ext uri="{BB962C8B-B14F-4D97-AF65-F5344CB8AC3E}">
        <p14:creationId xmlns:p14="http://schemas.microsoft.com/office/powerpoint/2010/main" val="5097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pic>
        <p:nvPicPr>
          <p:cNvPr id="5" name="Picture 2">
            <a:extLst>
              <a:ext uri="{FF2B5EF4-FFF2-40B4-BE49-F238E27FC236}">
                <a16:creationId xmlns:a16="http://schemas.microsoft.com/office/drawing/2014/main" id="{38F779FF-1FA8-DDF7-6374-39B3E097D36E}"/>
              </a:ext>
            </a:extLst>
          </p:cNvPr>
          <p:cNvPicPr>
            <a:picLocks noChangeAspect="1"/>
          </p:cNvPicPr>
          <p:nvPr/>
        </p:nvPicPr>
        <p:blipFill>
          <a:blip r:embed="rId3"/>
          <a:srcRect t="29292" b="29292"/>
          <a:stretch>
            <a:fillRect/>
          </a:stretch>
        </p:blipFill>
        <p:spPr>
          <a:xfrm>
            <a:off x="0" y="0"/>
            <a:ext cx="18288000" cy="10287000"/>
          </a:xfrm>
          <a:prstGeom prst="rect">
            <a:avLst/>
          </a:prstGeom>
        </p:spPr>
      </p:pic>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1561793" y="1098949"/>
            <a:ext cx="5473078" cy="1126306"/>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571500" indent="-571500">
              <a:buSzPts val="1800"/>
              <a:buFont typeface="Wingdings" panose="05000000000000000000" pitchFamily="2" charset="2"/>
              <a:buChar char="Ø"/>
            </a:pPr>
            <a:r>
              <a:rPr lang="en-US" sz="3200" dirty="0">
                <a:latin typeface="Montserrat Medium" panose="00000600000000000000" pitchFamily="2" charset="0"/>
              </a:rPr>
              <a:t>Testing</a:t>
            </a:r>
          </a:p>
          <a:p>
            <a:pPr marL="0" indent="0">
              <a:buNone/>
            </a:pPr>
            <a:endParaRPr lang="en-US" sz="3200" dirty="0">
              <a:latin typeface="Montserrat Medium" panose="00000600000000000000" pitchFamily="2" charset="0"/>
            </a:endParaRPr>
          </a:p>
          <a:p>
            <a:pPr marL="0" indent="0">
              <a:buNone/>
            </a:pPr>
            <a:endParaRPr lang="en-US" sz="3200" dirty="0">
              <a:latin typeface="Montserrat Medium" panose="00000600000000000000" pitchFamily="2" charset="0"/>
            </a:endParaRPr>
          </a:p>
        </p:txBody>
      </p:sp>
      <p:pic>
        <p:nvPicPr>
          <p:cNvPr id="6" name="Picture 5" descr="Graphical user interface, application&#10;&#10;Description automatically generated">
            <a:extLst>
              <a:ext uri="{FF2B5EF4-FFF2-40B4-BE49-F238E27FC236}">
                <a16:creationId xmlns:a16="http://schemas.microsoft.com/office/drawing/2014/main" id="{2D2F6D09-922D-78DD-2443-F8468EBED5E3}"/>
              </a:ext>
            </a:extLst>
          </p:cNvPr>
          <p:cNvPicPr>
            <a:picLocks noChangeAspect="1"/>
          </p:cNvPicPr>
          <p:nvPr/>
        </p:nvPicPr>
        <p:blipFill>
          <a:blip r:embed="rId4"/>
          <a:stretch>
            <a:fillRect/>
          </a:stretch>
        </p:blipFill>
        <p:spPr>
          <a:xfrm>
            <a:off x="3834130" y="2042618"/>
            <a:ext cx="11177270" cy="7520564"/>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EABA54A-DAAB-0E0F-A665-75519BADFD64}"/>
              </a:ext>
            </a:extLst>
          </p:cNvPr>
          <p:cNvPicPr>
            <a:picLocks noChangeAspect="1"/>
          </p:cNvPicPr>
          <p:nvPr/>
        </p:nvPicPr>
        <p:blipFill>
          <a:blip r:embed="rId5"/>
          <a:stretch>
            <a:fillRect/>
          </a:stretch>
        </p:blipFill>
        <p:spPr>
          <a:xfrm>
            <a:off x="3834130" y="2042618"/>
            <a:ext cx="11177270" cy="7558664"/>
          </a:xfrm>
          <a:prstGeom prst="rect">
            <a:avLst/>
          </a:prstGeom>
        </p:spPr>
      </p:pic>
      <p:pic>
        <p:nvPicPr>
          <p:cNvPr id="10" name="Picture 9">
            <a:extLst>
              <a:ext uri="{FF2B5EF4-FFF2-40B4-BE49-F238E27FC236}">
                <a16:creationId xmlns:a16="http://schemas.microsoft.com/office/drawing/2014/main" id="{81FB0408-A68F-7CA6-547C-C1AFE44596A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6022">
            <a:off x="16275916" y="8317044"/>
            <a:ext cx="1041470" cy="1272908"/>
          </a:xfrm>
          <a:prstGeom prst="rect">
            <a:avLst/>
          </a:prstGeom>
        </p:spPr>
      </p:pic>
      <p:sp>
        <p:nvSpPr>
          <p:cNvPr id="12" name="TextBox 10">
            <a:extLst>
              <a:ext uri="{FF2B5EF4-FFF2-40B4-BE49-F238E27FC236}">
                <a16:creationId xmlns:a16="http://schemas.microsoft.com/office/drawing/2014/main" id="{B870C6DD-FB4B-1E3E-0B38-32F640024694}"/>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66</a:t>
            </a:r>
          </a:p>
        </p:txBody>
      </p:sp>
    </p:spTree>
    <p:extLst>
      <p:ext uri="{BB962C8B-B14F-4D97-AF65-F5344CB8AC3E}">
        <p14:creationId xmlns:p14="http://schemas.microsoft.com/office/powerpoint/2010/main" val="477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pic>
        <p:nvPicPr>
          <p:cNvPr id="12" name="Picture 2">
            <a:extLst>
              <a:ext uri="{FF2B5EF4-FFF2-40B4-BE49-F238E27FC236}">
                <a16:creationId xmlns:a16="http://schemas.microsoft.com/office/drawing/2014/main" id="{DD244680-883E-3D94-6C64-3542BB8C5F92}"/>
              </a:ext>
            </a:extLst>
          </p:cNvPr>
          <p:cNvPicPr>
            <a:picLocks noChangeAspect="1"/>
          </p:cNvPicPr>
          <p:nvPr/>
        </p:nvPicPr>
        <p:blipFill>
          <a:blip r:embed="rId3"/>
          <a:srcRect t="29292" b="29292"/>
          <a:stretch>
            <a:fillRect/>
          </a:stretch>
        </p:blipFill>
        <p:spPr>
          <a:xfrm>
            <a:off x="0" y="0"/>
            <a:ext cx="18288000" cy="10287000"/>
          </a:xfrm>
          <a:prstGeom prst="rect">
            <a:avLst/>
          </a:prstGeom>
        </p:spPr>
      </p:pic>
      <p:grpSp>
        <p:nvGrpSpPr>
          <p:cNvPr id="1455" name="Google Shape;1455;p54"/>
          <p:cNvGrpSpPr/>
          <p:nvPr/>
        </p:nvGrpSpPr>
        <p:grpSpPr>
          <a:xfrm>
            <a:off x="3579500" y="3159576"/>
            <a:ext cx="1070600" cy="389900"/>
            <a:chOff x="5054325" y="1441125"/>
            <a:chExt cx="535300" cy="194950"/>
          </a:xfrm>
        </p:grpSpPr>
        <p:sp>
          <p:nvSpPr>
            <p:cNvPr id="1456" name="Google Shape;1456;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457" name="Google Shape;1457;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182850" tIns="182850" rIns="182850" bIns="182850" anchor="ctr" anchorCtr="0">
              <a:noAutofit/>
            </a:bodyPr>
            <a:lstStyle/>
            <a:p>
              <a:endParaRPr sz="3600"/>
            </a:p>
          </p:txBody>
        </p:sp>
      </p:grpSp>
      <p:grpSp>
        <p:nvGrpSpPr>
          <p:cNvPr id="1458" name="Google Shape;1458;p54"/>
          <p:cNvGrpSpPr/>
          <p:nvPr/>
        </p:nvGrpSpPr>
        <p:grpSpPr>
          <a:xfrm>
            <a:off x="14152050" y="3707826"/>
            <a:ext cx="1070600" cy="389900"/>
            <a:chOff x="5054325" y="1441125"/>
            <a:chExt cx="535300" cy="194950"/>
          </a:xfrm>
        </p:grpSpPr>
        <p:sp>
          <p:nvSpPr>
            <p:cNvPr id="1459" name="Google Shape;1459;p54"/>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460" name="Google Shape;1460;p54"/>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182850" tIns="182850" rIns="182850" bIns="182850" anchor="ctr" anchorCtr="0">
              <a:noAutofit/>
            </a:bodyPr>
            <a:lstStyle/>
            <a:p>
              <a:endParaRPr sz="3600"/>
            </a:p>
          </p:txBody>
        </p:sp>
      </p:grpSp>
      <p:sp>
        <p:nvSpPr>
          <p:cNvPr id="11" name="Google Shape;1608;p58">
            <a:extLst>
              <a:ext uri="{FF2B5EF4-FFF2-40B4-BE49-F238E27FC236}">
                <a16:creationId xmlns:a16="http://schemas.microsoft.com/office/drawing/2014/main" id="{3F52B678-EBFB-4CBE-B90E-16D3A2F43A3D}"/>
              </a:ext>
            </a:extLst>
          </p:cNvPr>
          <p:cNvSpPr txBox="1">
            <a:spLocks/>
          </p:cNvSpPr>
          <p:nvPr/>
        </p:nvSpPr>
        <p:spPr>
          <a:xfrm>
            <a:off x="1561793" y="1098949"/>
            <a:ext cx="5473078" cy="1126306"/>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Char char="●"/>
              <a:defRPr sz="16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571500" indent="-571500">
              <a:buSzPts val="1800"/>
              <a:buFont typeface="Wingdings" panose="05000000000000000000" pitchFamily="2" charset="2"/>
              <a:buChar char="Ø"/>
            </a:pPr>
            <a:r>
              <a:rPr lang="en-US" sz="3200" dirty="0">
                <a:latin typeface="Montserrat Medium" panose="00000600000000000000" pitchFamily="2" charset="0"/>
              </a:rPr>
              <a:t>Code of project</a:t>
            </a:r>
          </a:p>
          <a:p>
            <a:pPr marL="0" indent="0">
              <a:buNone/>
            </a:pPr>
            <a:endParaRPr lang="en-US" sz="3200" dirty="0">
              <a:latin typeface="Montserrat Medium" panose="00000600000000000000" pitchFamily="2" charset="0"/>
            </a:endParaRPr>
          </a:p>
          <a:p>
            <a:pPr marL="0" indent="0">
              <a:buNone/>
            </a:pPr>
            <a:endParaRPr lang="en-US" sz="3200" dirty="0">
              <a:latin typeface="Montserrat Medium" panose="00000600000000000000" pitchFamily="2" charset="0"/>
            </a:endParaRPr>
          </a:p>
        </p:txBody>
      </p:sp>
      <p:sp>
        <p:nvSpPr>
          <p:cNvPr id="14" name="Text Placeholder 2">
            <a:extLst>
              <a:ext uri="{FF2B5EF4-FFF2-40B4-BE49-F238E27FC236}">
                <a16:creationId xmlns:a16="http://schemas.microsoft.com/office/drawing/2014/main" id="{B7BA6FE8-9E59-2148-FB83-48857FD590E3}"/>
              </a:ext>
            </a:extLst>
          </p:cNvPr>
          <p:cNvSpPr txBox="1">
            <a:spLocks/>
          </p:cNvSpPr>
          <p:nvPr/>
        </p:nvSpPr>
        <p:spPr>
          <a:xfrm>
            <a:off x="2590800" y="2029744"/>
            <a:ext cx="15103332" cy="880956"/>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Montserrat"/>
              <a:buAutoNum type="arabicPeriod"/>
              <a:defRPr sz="1200" b="0" i="0" u="none" strike="noStrike" cap="none">
                <a:solidFill>
                  <a:srgbClr val="FFFFFF"/>
                </a:solidFill>
                <a:latin typeface="Montserrat"/>
                <a:ea typeface="Montserrat"/>
                <a:cs typeface="Montserrat"/>
                <a:sym typeface="Montserrat"/>
              </a:defRPr>
            </a:lvl1pPr>
            <a:lvl2pPr marL="914400" marR="0" lvl="1" indent="-298450" algn="l" rtl="0">
              <a:lnSpc>
                <a:spcPct val="115000"/>
              </a:lnSpc>
              <a:spcBef>
                <a:spcPts val="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2pPr>
            <a:lvl3pPr marL="1371600" marR="0" lvl="2"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3pPr>
            <a:lvl4pPr marL="1828800" marR="0" lvl="3"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4pPr>
            <a:lvl5pPr marL="2286000" marR="0" lvl="4"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5pPr>
            <a:lvl6pPr marL="2743200" marR="0" lvl="5" indent="-298450" algn="l" rtl="0">
              <a:lnSpc>
                <a:spcPct val="115000"/>
              </a:lnSpc>
              <a:spcBef>
                <a:spcPts val="1600"/>
              </a:spcBef>
              <a:spcAft>
                <a:spcPts val="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6pPr>
            <a:lvl7pPr marL="3200400" marR="0" lvl="6" indent="-298450" algn="l" rtl="0">
              <a:lnSpc>
                <a:spcPct val="115000"/>
              </a:lnSpc>
              <a:spcBef>
                <a:spcPts val="1600"/>
              </a:spcBef>
              <a:spcAft>
                <a:spcPts val="0"/>
              </a:spcAft>
              <a:buClr>
                <a:schemeClr val="dk1"/>
              </a:buClr>
              <a:buSzPts val="1100"/>
              <a:buFont typeface="Montserrat"/>
              <a:buAutoNum type="arabicPeriod"/>
              <a:defRPr sz="1200" b="0" i="0" u="none" strike="noStrike" cap="none">
                <a:solidFill>
                  <a:schemeClr val="dk1"/>
                </a:solidFill>
                <a:latin typeface="Montserrat"/>
                <a:ea typeface="Montserrat"/>
                <a:cs typeface="Montserrat"/>
                <a:sym typeface="Montserrat"/>
              </a:defRPr>
            </a:lvl7pPr>
            <a:lvl8pPr marL="3657600" marR="0" lvl="7" indent="-298450" algn="l" rtl="0">
              <a:lnSpc>
                <a:spcPct val="115000"/>
              </a:lnSpc>
              <a:spcBef>
                <a:spcPts val="1600"/>
              </a:spcBef>
              <a:spcAft>
                <a:spcPts val="0"/>
              </a:spcAft>
              <a:buClr>
                <a:schemeClr val="dk1"/>
              </a:buClr>
              <a:buSzPts val="1100"/>
              <a:buFont typeface="Montserrat"/>
              <a:buAutoNum type="alphaLcPeriod"/>
              <a:defRPr sz="1200" b="0" i="0" u="none" strike="noStrike" cap="none">
                <a:solidFill>
                  <a:schemeClr val="dk1"/>
                </a:solidFill>
                <a:latin typeface="Montserrat"/>
                <a:ea typeface="Montserrat"/>
                <a:cs typeface="Montserrat"/>
                <a:sym typeface="Montserrat"/>
              </a:defRPr>
            </a:lvl8pPr>
            <a:lvl9pPr marL="4114800" marR="0" lvl="8" indent="-298450" algn="l" rtl="0">
              <a:lnSpc>
                <a:spcPct val="115000"/>
              </a:lnSpc>
              <a:spcBef>
                <a:spcPts val="1600"/>
              </a:spcBef>
              <a:spcAft>
                <a:spcPts val="1600"/>
              </a:spcAft>
              <a:buClr>
                <a:schemeClr val="dk1"/>
              </a:buClr>
              <a:buSzPts val="1100"/>
              <a:buFont typeface="Montserrat"/>
              <a:buAutoNum type="romanLcPeriod"/>
              <a:defRPr sz="1200" b="0" i="0" u="none" strike="noStrike" cap="none">
                <a:solidFill>
                  <a:schemeClr val="dk1"/>
                </a:solidFill>
                <a:latin typeface="Montserrat"/>
                <a:ea typeface="Montserrat"/>
                <a:cs typeface="Montserrat"/>
                <a:sym typeface="Montserrat"/>
              </a:defRPr>
            </a:lvl9pPr>
          </a:lstStyle>
          <a:p>
            <a:pPr marL="660400" indent="-342900">
              <a:buClr>
                <a:schemeClr val="tx2"/>
              </a:buClr>
              <a:buFont typeface="Wingdings" panose="05000000000000000000" pitchFamily="2" charset="2"/>
              <a:buChar char="v"/>
            </a:pPr>
            <a:r>
              <a:rPr lang="en-US" sz="2400" dirty="0">
                <a:solidFill>
                  <a:schemeClr val="tx1"/>
                </a:solidFill>
                <a:latin typeface="Montserrat Medium" panose="00000600000000000000" pitchFamily="2" charset="0"/>
              </a:rPr>
              <a:t>Source code upload via: https://github.com/TranNhatTan0312/DoAn_PTDLKD.git</a:t>
            </a:r>
          </a:p>
        </p:txBody>
      </p:sp>
      <p:pic>
        <p:nvPicPr>
          <p:cNvPr id="4" name="Picture 3">
            <a:extLst>
              <a:ext uri="{FF2B5EF4-FFF2-40B4-BE49-F238E27FC236}">
                <a16:creationId xmlns:a16="http://schemas.microsoft.com/office/drawing/2014/main" id="{E4C0D057-14E5-0AB3-EE77-D982CD69556C}"/>
              </a:ext>
            </a:extLst>
          </p:cNvPr>
          <p:cNvPicPr>
            <a:picLocks noChangeAspect="1"/>
          </p:cNvPicPr>
          <p:nvPr/>
        </p:nvPicPr>
        <p:blipFill>
          <a:blip r:embed="rId4"/>
          <a:stretch>
            <a:fillRect/>
          </a:stretch>
        </p:blipFill>
        <p:spPr>
          <a:xfrm>
            <a:off x="2590800" y="2784199"/>
            <a:ext cx="13526912" cy="7315575"/>
          </a:xfrm>
          <a:prstGeom prst="rect">
            <a:avLst/>
          </a:prstGeom>
        </p:spPr>
      </p:pic>
      <p:pic>
        <p:nvPicPr>
          <p:cNvPr id="15" name="Picture 9">
            <a:extLst>
              <a:ext uri="{FF2B5EF4-FFF2-40B4-BE49-F238E27FC236}">
                <a16:creationId xmlns:a16="http://schemas.microsoft.com/office/drawing/2014/main" id="{02F788A1-9791-E1DF-50BE-805ADBC9A2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6022">
            <a:off x="16701786" y="8415583"/>
            <a:ext cx="1041470" cy="1272908"/>
          </a:xfrm>
          <a:prstGeom prst="rect">
            <a:avLst/>
          </a:prstGeom>
        </p:spPr>
      </p:pic>
      <p:sp>
        <p:nvSpPr>
          <p:cNvPr id="16" name="TextBox 10">
            <a:extLst>
              <a:ext uri="{FF2B5EF4-FFF2-40B4-BE49-F238E27FC236}">
                <a16:creationId xmlns:a16="http://schemas.microsoft.com/office/drawing/2014/main" id="{5A6E313A-CFAB-B9B0-3AE8-007AD1C4BFE0}"/>
              </a:ext>
            </a:extLst>
          </p:cNvPr>
          <p:cNvSpPr txBox="1"/>
          <p:nvPr/>
        </p:nvSpPr>
        <p:spPr>
          <a:xfrm>
            <a:off x="16686024" y="8494101"/>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67</a:t>
            </a:r>
          </a:p>
        </p:txBody>
      </p:sp>
    </p:spTree>
    <p:extLst>
      <p:ext uri="{BB962C8B-B14F-4D97-AF65-F5344CB8AC3E}">
        <p14:creationId xmlns:p14="http://schemas.microsoft.com/office/powerpoint/2010/main" val="24250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0800000">
            <a:off x="7859555" y="-1934042"/>
            <a:ext cx="10589190" cy="2488460"/>
          </a:xfrm>
          <a:prstGeom prst="rect">
            <a:avLst/>
          </a:prstGeom>
        </p:spPr>
      </p:pic>
      <p:pic>
        <p:nvPicPr>
          <p:cNvPr id="4" name="Picture 4"/>
          <p:cNvPicPr>
            <a:picLocks noChangeAspect="1"/>
          </p:cNvPicPr>
          <p:nvPr/>
        </p:nvPicPr>
        <p:blipFill>
          <a:blip r:embed="rId4"/>
          <a:srcRect/>
          <a:stretch>
            <a:fillRect/>
          </a:stretch>
        </p:blipFill>
        <p:spPr>
          <a:xfrm rot="-3637842">
            <a:off x="-2540951" y="6098108"/>
            <a:ext cx="6737570" cy="7283860"/>
          </a:xfrm>
          <a:prstGeom prst="rect">
            <a:avLst/>
          </a:prstGeom>
        </p:spPr>
      </p:pic>
      <p:pic>
        <p:nvPicPr>
          <p:cNvPr id="5" name="Picture 5"/>
          <p:cNvPicPr>
            <a:picLocks noChangeAspect="1"/>
          </p:cNvPicPr>
          <p:nvPr/>
        </p:nvPicPr>
        <p:blipFill>
          <a:blip r:embed="rId5"/>
          <a:srcRect/>
          <a:stretch>
            <a:fillRect/>
          </a:stretch>
        </p:blipFill>
        <p:spPr>
          <a:xfrm rot="6895591">
            <a:off x="-1842708" y="-1178800"/>
            <a:ext cx="3996717" cy="4620482"/>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81400" y="1897941"/>
            <a:ext cx="949406" cy="949406"/>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581400" y="4387267"/>
            <a:ext cx="950188" cy="950188"/>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938968" y="1983088"/>
            <a:ext cx="950188" cy="950188"/>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988240" y="4356634"/>
            <a:ext cx="951003" cy="951003"/>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710526" y="7443996"/>
            <a:ext cx="950188" cy="950188"/>
          </a:xfrm>
          <a:prstGeom prst="rect">
            <a:avLst/>
          </a:prstGeom>
        </p:spPr>
      </p:pic>
      <p:sp>
        <p:nvSpPr>
          <p:cNvPr id="14" name="TextBox 14"/>
          <p:cNvSpPr txBox="1"/>
          <p:nvPr/>
        </p:nvSpPr>
        <p:spPr>
          <a:xfrm>
            <a:off x="11773697" y="5418313"/>
            <a:ext cx="5543252" cy="2025683"/>
          </a:xfrm>
          <a:prstGeom prst="rect">
            <a:avLst/>
          </a:prstGeom>
        </p:spPr>
        <p:txBody>
          <a:bodyPr lIns="0" tIns="0" rIns="0" bIns="0" rtlCol="0" anchor="t">
            <a:spAutoFit/>
          </a:bodyPr>
          <a:lstStyle/>
          <a:p>
            <a:pPr>
              <a:lnSpc>
                <a:spcPts val="5446"/>
              </a:lnSpc>
            </a:pPr>
            <a:r>
              <a:rPr lang="en-US" sz="3890" b="1" dirty="0">
                <a:solidFill>
                  <a:srgbClr val="000000"/>
                </a:solidFill>
                <a:latin typeface="DejaVu Serif"/>
              </a:rPr>
              <a:t>BUILD AN APPLICATION AND DEMO</a:t>
            </a:r>
          </a:p>
        </p:txBody>
      </p:sp>
      <p:sp>
        <p:nvSpPr>
          <p:cNvPr id="15" name="TextBox 15"/>
          <p:cNvSpPr txBox="1"/>
          <p:nvPr/>
        </p:nvSpPr>
        <p:spPr>
          <a:xfrm>
            <a:off x="3499176" y="5630562"/>
            <a:ext cx="4998675" cy="1333185"/>
          </a:xfrm>
          <a:prstGeom prst="rect">
            <a:avLst/>
          </a:prstGeom>
        </p:spPr>
        <p:txBody>
          <a:bodyPr wrap="square" lIns="0" tIns="0" rIns="0" bIns="0" rtlCol="0" anchor="t">
            <a:spAutoFit/>
          </a:bodyPr>
          <a:lstStyle/>
          <a:p>
            <a:pPr>
              <a:lnSpc>
                <a:spcPts val="5446"/>
              </a:lnSpc>
            </a:pPr>
            <a:r>
              <a:rPr lang="en-US" sz="3890" b="1" dirty="0">
                <a:solidFill>
                  <a:srgbClr val="000000"/>
                </a:solidFill>
                <a:latin typeface="DejaVu Serif"/>
              </a:rPr>
              <a:t>DATA PREPROCESSING</a:t>
            </a:r>
          </a:p>
        </p:txBody>
      </p:sp>
      <p:sp>
        <p:nvSpPr>
          <p:cNvPr id="17" name="TextBox 17"/>
          <p:cNvSpPr txBox="1"/>
          <p:nvPr/>
        </p:nvSpPr>
        <p:spPr>
          <a:xfrm>
            <a:off x="11856666" y="2967824"/>
            <a:ext cx="4450407" cy="1333185"/>
          </a:xfrm>
          <a:prstGeom prst="rect">
            <a:avLst/>
          </a:prstGeom>
        </p:spPr>
        <p:txBody>
          <a:bodyPr lIns="0" tIns="0" rIns="0" bIns="0" rtlCol="0" anchor="t">
            <a:spAutoFit/>
          </a:bodyPr>
          <a:lstStyle/>
          <a:p>
            <a:pPr>
              <a:lnSpc>
                <a:spcPts val="5446"/>
              </a:lnSpc>
            </a:pPr>
            <a:r>
              <a:rPr lang="en-US" sz="3890" b="1" dirty="0">
                <a:solidFill>
                  <a:srgbClr val="000000"/>
                </a:solidFill>
                <a:latin typeface="DejaVu Serif"/>
              </a:rPr>
              <a:t>ALGORITHM MODELS</a:t>
            </a:r>
          </a:p>
        </p:txBody>
      </p:sp>
      <p:sp>
        <p:nvSpPr>
          <p:cNvPr id="18" name="TextBox 18"/>
          <p:cNvSpPr txBox="1"/>
          <p:nvPr/>
        </p:nvSpPr>
        <p:spPr>
          <a:xfrm>
            <a:off x="8468357" y="8622043"/>
            <a:ext cx="3855972" cy="640688"/>
          </a:xfrm>
          <a:prstGeom prst="rect">
            <a:avLst/>
          </a:prstGeom>
        </p:spPr>
        <p:txBody>
          <a:bodyPr wrap="square" lIns="0" tIns="0" rIns="0" bIns="0" rtlCol="0" anchor="t">
            <a:spAutoFit/>
          </a:bodyPr>
          <a:lstStyle/>
          <a:p>
            <a:pPr algn="ctr">
              <a:lnSpc>
                <a:spcPts val="5446"/>
              </a:lnSpc>
            </a:pPr>
            <a:r>
              <a:rPr lang="en-US" sz="3890" b="1" dirty="0">
                <a:solidFill>
                  <a:srgbClr val="000000"/>
                </a:solidFill>
                <a:latin typeface="DejaVu Serif"/>
              </a:rPr>
              <a:t>CONCLUSION</a:t>
            </a:r>
          </a:p>
        </p:txBody>
      </p:sp>
      <p:sp>
        <p:nvSpPr>
          <p:cNvPr id="101" name="Google Shape;424;p35">
            <a:extLst>
              <a:ext uri="{FF2B5EF4-FFF2-40B4-BE49-F238E27FC236}">
                <a16:creationId xmlns:a16="http://schemas.microsoft.com/office/drawing/2014/main" id="{7C6BA2B7-06C4-FC6F-0DD4-9CBBFAEF3E26}"/>
              </a:ext>
            </a:extLst>
          </p:cNvPr>
          <p:cNvSpPr txBox="1">
            <a:spLocks/>
          </p:cNvSpPr>
          <p:nvPr/>
        </p:nvSpPr>
        <p:spPr>
          <a:xfrm>
            <a:off x="3340115" y="3217554"/>
            <a:ext cx="4404408" cy="9642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lang="en-US" sz="3890" b="1" dirty="0">
                <a:solidFill>
                  <a:srgbClr val="000000"/>
                </a:solidFill>
                <a:latin typeface="DejaVu Serif"/>
                <a:ea typeface="+mn-ea"/>
                <a:cs typeface="+mn-cs"/>
              </a:rPr>
              <a:t>TOPIC OVERVIEW</a:t>
            </a:r>
          </a:p>
        </p:txBody>
      </p:sp>
      <p:grpSp>
        <p:nvGrpSpPr>
          <p:cNvPr id="109" name="Google Shape;436;p35">
            <a:extLst>
              <a:ext uri="{FF2B5EF4-FFF2-40B4-BE49-F238E27FC236}">
                <a16:creationId xmlns:a16="http://schemas.microsoft.com/office/drawing/2014/main" id="{6CCEE48B-37DA-FC8D-1E1A-086AE0736BB0}"/>
              </a:ext>
            </a:extLst>
          </p:cNvPr>
          <p:cNvGrpSpPr/>
          <p:nvPr/>
        </p:nvGrpSpPr>
        <p:grpSpPr>
          <a:xfrm>
            <a:off x="5087851" y="4545102"/>
            <a:ext cx="1572294" cy="1333185"/>
            <a:chOff x="4648200" y="1333322"/>
            <a:chExt cx="1261398" cy="876656"/>
          </a:xfrm>
        </p:grpSpPr>
        <p:sp>
          <p:nvSpPr>
            <p:cNvPr id="110" name="Google Shape;437;p35" descr="Slidesgo" title="Background">
              <a:extLst>
                <a:ext uri="{FF2B5EF4-FFF2-40B4-BE49-F238E27FC236}">
                  <a16:creationId xmlns:a16="http://schemas.microsoft.com/office/drawing/2014/main" id="{91F2302F-E1FE-9CA5-D26E-0FFAF66C1B06}"/>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nvGrpSpPr>
            <p:cNvPr id="111" name="Google Shape;438;p35">
              <a:extLst>
                <a:ext uri="{FF2B5EF4-FFF2-40B4-BE49-F238E27FC236}">
                  <a16:creationId xmlns:a16="http://schemas.microsoft.com/office/drawing/2014/main" id="{9B82F46C-A200-65C2-90B5-BCFF3DD2961B}"/>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301C9F38-8EEB-A332-6D0C-F71428FFC488}"/>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3" name="Google Shape;440;p35">
                <a:extLst>
                  <a:ext uri="{FF2B5EF4-FFF2-40B4-BE49-F238E27FC236}">
                    <a16:creationId xmlns:a16="http://schemas.microsoft.com/office/drawing/2014/main" id="{E9C850FD-84C1-A109-A7C2-4C9863553EA5}"/>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4" name="Google Shape;441;p35">
                <a:extLst>
                  <a:ext uri="{FF2B5EF4-FFF2-40B4-BE49-F238E27FC236}">
                    <a16:creationId xmlns:a16="http://schemas.microsoft.com/office/drawing/2014/main" id="{FF9E45DD-513E-9A80-66EF-D3E8D5E047CA}"/>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a:defRPr/>
                </a:pPr>
                <a:endParaRPr kern="0" dirty="0">
                  <a:solidFill>
                    <a:sysClr val="windowText" lastClr="000000"/>
                  </a:solidFill>
                  <a:latin typeface="Arial"/>
                  <a:cs typeface="Arial"/>
                  <a:sym typeface="Arial"/>
                </a:endParaRPr>
              </a:p>
            </p:txBody>
          </p:sp>
          <p:sp>
            <p:nvSpPr>
              <p:cNvPr id="115" name="Google Shape;442;p35">
                <a:extLst>
                  <a:ext uri="{FF2B5EF4-FFF2-40B4-BE49-F238E27FC236}">
                    <a16:creationId xmlns:a16="http://schemas.microsoft.com/office/drawing/2014/main" id="{AF3505F4-F604-FBA6-AD03-9ABFA3211577}"/>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6" name="Google Shape;443;p35">
                <a:extLst>
                  <a:ext uri="{FF2B5EF4-FFF2-40B4-BE49-F238E27FC236}">
                    <a16:creationId xmlns:a16="http://schemas.microsoft.com/office/drawing/2014/main" id="{00583D58-68C6-054E-924A-ECCF5896DEC6}"/>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7" name="Google Shape;444;p35">
                <a:extLst>
                  <a:ext uri="{FF2B5EF4-FFF2-40B4-BE49-F238E27FC236}">
                    <a16:creationId xmlns:a16="http://schemas.microsoft.com/office/drawing/2014/main" id="{2EDDD621-7E92-57E4-D581-2E71CB253EF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8" name="Google Shape;445;p35">
                <a:extLst>
                  <a:ext uri="{FF2B5EF4-FFF2-40B4-BE49-F238E27FC236}">
                    <a16:creationId xmlns:a16="http://schemas.microsoft.com/office/drawing/2014/main" id="{72BF9ADE-01E1-4F79-7692-75730E7DC102}"/>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9" name="Google Shape;446;p35">
                <a:extLst>
                  <a:ext uri="{FF2B5EF4-FFF2-40B4-BE49-F238E27FC236}">
                    <a16:creationId xmlns:a16="http://schemas.microsoft.com/office/drawing/2014/main" id="{37F8A6B4-D23E-B9CC-D500-69FE7ED97836}"/>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0" name="Google Shape;447;p35">
                <a:extLst>
                  <a:ext uri="{FF2B5EF4-FFF2-40B4-BE49-F238E27FC236}">
                    <a16:creationId xmlns:a16="http://schemas.microsoft.com/office/drawing/2014/main" id="{0383A39E-9406-E488-B62D-17EB0D9F6AE2}"/>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1" name="Google Shape;448;p35">
                <a:extLst>
                  <a:ext uri="{FF2B5EF4-FFF2-40B4-BE49-F238E27FC236}">
                    <a16:creationId xmlns:a16="http://schemas.microsoft.com/office/drawing/2014/main" id="{23CD67E3-1075-16B2-F05F-7726BCF14BF8}"/>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grpSp>
      <p:grpSp>
        <p:nvGrpSpPr>
          <p:cNvPr id="122" name="Google Shape;12747;p109">
            <a:extLst>
              <a:ext uri="{FF2B5EF4-FFF2-40B4-BE49-F238E27FC236}">
                <a16:creationId xmlns:a16="http://schemas.microsoft.com/office/drawing/2014/main" id="{EBB96994-D2E7-156C-3DC1-7C17F6046B92}"/>
              </a:ext>
            </a:extLst>
          </p:cNvPr>
          <p:cNvGrpSpPr/>
          <p:nvPr/>
        </p:nvGrpSpPr>
        <p:grpSpPr>
          <a:xfrm>
            <a:off x="5074706" y="1856549"/>
            <a:ext cx="1411153" cy="1315012"/>
            <a:chOff x="1341612" y="3340055"/>
            <a:chExt cx="259399" cy="370524"/>
          </a:xfrm>
        </p:grpSpPr>
        <p:sp>
          <p:nvSpPr>
            <p:cNvPr id="123" name="Google Shape;12748;p109">
              <a:extLst>
                <a:ext uri="{FF2B5EF4-FFF2-40B4-BE49-F238E27FC236}">
                  <a16:creationId xmlns:a16="http://schemas.microsoft.com/office/drawing/2014/main" id="{9F4EB5FC-A3F7-23E2-64C7-D4D5F3D390F1}"/>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4" name="Google Shape;12749;p109">
              <a:extLst>
                <a:ext uri="{FF2B5EF4-FFF2-40B4-BE49-F238E27FC236}">
                  <a16:creationId xmlns:a16="http://schemas.microsoft.com/office/drawing/2014/main" id="{A37BDA12-400B-4DB7-FF2C-3A42C54C219C}"/>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5" name="Google Shape;12750;p109">
              <a:extLst>
                <a:ext uri="{FF2B5EF4-FFF2-40B4-BE49-F238E27FC236}">
                  <a16:creationId xmlns:a16="http://schemas.microsoft.com/office/drawing/2014/main" id="{4BCF873E-7EF0-D897-DB3B-907C29CAB76F}"/>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6" name="Google Shape;12751;p109">
              <a:extLst>
                <a:ext uri="{FF2B5EF4-FFF2-40B4-BE49-F238E27FC236}">
                  <a16:creationId xmlns:a16="http://schemas.microsoft.com/office/drawing/2014/main" id="{6CCA234D-9B3F-C304-2A49-5ACC25C37E09}"/>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7" name="Google Shape;12752;p109">
              <a:extLst>
                <a:ext uri="{FF2B5EF4-FFF2-40B4-BE49-F238E27FC236}">
                  <a16:creationId xmlns:a16="http://schemas.microsoft.com/office/drawing/2014/main" id="{64FD1350-7509-4636-B6CD-853CD1944A8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8" name="Google Shape;12753;p109">
              <a:extLst>
                <a:ext uri="{FF2B5EF4-FFF2-40B4-BE49-F238E27FC236}">
                  <a16:creationId xmlns:a16="http://schemas.microsoft.com/office/drawing/2014/main" id="{4ADCB222-0EF1-8EA8-CCD4-CBE405B7EED5}"/>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9" name="Google Shape;12754;p109">
              <a:extLst>
                <a:ext uri="{FF2B5EF4-FFF2-40B4-BE49-F238E27FC236}">
                  <a16:creationId xmlns:a16="http://schemas.microsoft.com/office/drawing/2014/main" id="{576B1078-252A-FB4F-9171-6187248C391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0" name="Google Shape;12755;p109">
              <a:extLst>
                <a:ext uri="{FF2B5EF4-FFF2-40B4-BE49-F238E27FC236}">
                  <a16:creationId xmlns:a16="http://schemas.microsoft.com/office/drawing/2014/main" id="{4DACB071-0914-6477-1388-1347C4C6084C}"/>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1" name="Google Shape;12756;p109">
              <a:extLst>
                <a:ext uri="{FF2B5EF4-FFF2-40B4-BE49-F238E27FC236}">
                  <a16:creationId xmlns:a16="http://schemas.microsoft.com/office/drawing/2014/main" id="{A04EDFFF-A5B8-1F39-0FEA-7BC3EE9217C3}"/>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2" name="Google Shape;12757;p109">
              <a:extLst>
                <a:ext uri="{FF2B5EF4-FFF2-40B4-BE49-F238E27FC236}">
                  <a16:creationId xmlns:a16="http://schemas.microsoft.com/office/drawing/2014/main" id="{78DEEB81-3F53-26AB-AE17-E41AE01A4641}"/>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3" name="Google Shape;12758;p109">
              <a:extLst>
                <a:ext uri="{FF2B5EF4-FFF2-40B4-BE49-F238E27FC236}">
                  <a16:creationId xmlns:a16="http://schemas.microsoft.com/office/drawing/2014/main" id="{CA1B47B2-A44C-2B8A-C89B-D93FAABF6C54}"/>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4" name="Google Shape;12759;p109">
              <a:extLst>
                <a:ext uri="{FF2B5EF4-FFF2-40B4-BE49-F238E27FC236}">
                  <a16:creationId xmlns:a16="http://schemas.microsoft.com/office/drawing/2014/main" id="{C7886C88-313B-D81A-F0CB-DCA24D0A1BDD}"/>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5" name="Google Shape;12760;p109">
              <a:extLst>
                <a:ext uri="{FF2B5EF4-FFF2-40B4-BE49-F238E27FC236}">
                  <a16:creationId xmlns:a16="http://schemas.microsoft.com/office/drawing/2014/main" id="{C24DDB85-10DA-D759-DB02-C5AD5893AC47}"/>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6" name="Google Shape;12761;p109">
              <a:extLst>
                <a:ext uri="{FF2B5EF4-FFF2-40B4-BE49-F238E27FC236}">
                  <a16:creationId xmlns:a16="http://schemas.microsoft.com/office/drawing/2014/main" id="{00A6A896-0E4A-C3D5-C3E7-BE440AC6A7EE}"/>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7" name="Google Shape;12762;p109">
              <a:extLst>
                <a:ext uri="{FF2B5EF4-FFF2-40B4-BE49-F238E27FC236}">
                  <a16:creationId xmlns:a16="http://schemas.microsoft.com/office/drawing/2014/main" id="{8EA99F44-9E61-FD2D-F485-E8AC01307E0F}"/>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8" name="Google Shape;12763;p109">
              <a:extLst>
                <a:ext uri="{FF2B5EF4-FFF2-40B4-BE49-F238E27FC236}">
                  <a16:creationId xmlns:a16="http://schemas.microsoft.com/office/drawing/2014/main" id="{491C01A9-C6D5-7DDC-7865-80D90FE15BC6}"/>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9" name="Google Shape;12764;p109">
              <a:extLst>
                <a:ext uri="{FF2B5EF4-FFF2-40B4-BE49-F238E27FC236}">
                  <a16:creationId xmlns:a16="http://schemas.microsoft.com/office/drawing/2014/main" id="{1507763D-15D5-1F51-BE15-7866CD71B984}"/>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40" name="Google Shape;12765;p109">
              <a:extLst>
                <a:ext uri="{FF2B5EF4-FFF2-40B4-BE49-F238E27FC236}">
                  <a16:creationId xmlns:a16="http://schemas.microsoft.com/office/drawing/2014/main" id="{60E65580-66A6-9AD1-A1D0-A3EFC2FA2696}"/>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pic>
        <p:nvPicPr>
          <p:cNvPr id="141" name="Picture 140" descr="Icon&#10;&#10;Description automatically generated">
            <a:extLst>
              <a:ext uri="{FF2B5EF4-FFF2-40B4-BE49-F238E27FC236}">
                <a16:creationId xmlns:a16="http://schemas.microsoft.com/office/drawing/2014/main" id="{A2BA7DCF-6707-5350-C315-8D756D99049D}"/>
              </a:ext>
            </a:extLst>
          </p:cNvPr>
          <p:cNvPicPr>
            <a:picLocks noChangeAspect="1"/>
          </p:cNvPicPr>
          <p:nvPr/>
        </p:nvPicPr>
        <p:blipFill>
          <a:blip r:embed="rId16"/>
          <a:stretch>
            <a:fillRect/>
          </a:stretch>
        </p:blipFill>
        <p:spPr>
          <a:xfrm>
            <a:off x="14571918" y="4517574"/>
            <a:ext cx="1572294" cy="1572294"/>
          </a:xfrm>
          <a:prstGeom prst="rect">
            <a:avLst/>
          </a:prstGeom>
        </p:spPr>
      </p:pic>
      <p:pic>
        <p:nvPicPr>
          <p:cNvPr id="142" name="Picture 141" descr="Shape&#10;&#10;Description automatically generated with low confidence">
            <a:extLst>
              <a:ext uri="{FF2B5EF4-FFF2-40B4-BE49-F238E27FC236}">
                <a16:creationId xmlns:a16="http://schemas.microsoft.com/office/drawing/2014/main" id="{C7291D20-3D4C-D1ED-C198-E7DC30DEDD42}"/>
              </a:ext>
            </a:extLst>
          </p:cNvPr>
          <p:cNvPicPr>
            <a:picLocks noChangeAspect="1"/>
          </p:cNvPicPr>
          <p:nvPr/>
        </p:nvPicPr>
        <p:blipFill>
          <a:blip r:embed="rId17"/>
          <a:stretch>
            <a:fillRect/>
          </a:stretch>
        </p:blipFill>
        <p:spPr>
          <a:xfrm>
            <a:off x="13427733" y="1490848"/>
            <a:ext cx="1440563" cy="1440563"/>
          </a:xfrm>
          <a:prstGeom prst="rect">
            <a:avLst/>
          </a:prstGeom>
        </p:spPr>
      </p:pic>
      <p:pic>
        <p:nvPicPr>
          <p:cNvPr id="143" name="Picture 142" descr="A group of people in suits&#10;&#10;Description automatically generated with low confidence">
            <a:extLst>
              <a:ext uri="{FF2B5EF4-FFF2-40B4-BE49-F238E27FC236}">
                <a16:creationId xmlns:a16="http://schemas.microsoft.com/office/drawing/2014/main" id="{D742734E-CD8E-D311-0DA5-A8488EA799BB}"/>
              </a:ext>
            </a:extLst>
          </p:cNvPr>
          <p:cNvPicPr>
            <a:picLocks noChangeAspect="1"/>
          </p:cNvPicPr>
          <p:nvPr/>
        </p:nvPicPr>
        <p:blipFill>
          <a:blip r:embed="rId18"/>
          <a:stretch>
            <a:fillRect/>
          </a:stretch>
        </p:blipFill>
        <p:spPr>
          <a:xfrm>
            <a:off x="9836878" y="6840176"/>
            <a:ext cx="1784486" cy="1629692"/>
          </a:xfrm>
          <a:prstGeom prst="rect">
            <a:avLst/>
          </a:prstGeom>
        </p:spPr>
      </p:pic>
      <p:sp>
        <p:nvSpPr>
          <p:cNvPr id="145" name="Google Shape;2509;p65">
            <a:extLst>
              <a:ext uri="{FF2B5EF4-FFF2-40B4-BE49-F238E27FC236}">
                <a16:creationId xmlns:a16="http://schemas.microsoft.com/office/drawing/2014/main" id="{D3C52554-919C-9F3D-E1A0-5E8DAE90FF74}"/>
              </a:ext>
            </a:extLst>
          </p:cNvPr>
          <p:cNvSpPr txBox="1">
            <a:spLocks/>
          </p:cNvSpPr>
          <p:nvPr/>
        </p:nvSpPr>
        <p:spPr>
          <a:xfrm>
            <a:off x="1368060" y="705340"/>
            <a:ext cx="15544800" cy="609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7927" dirty="0">
                <a:ln>
                  <a:solidFill>
                    <a:sysClr val="windowText" lastClr="000000"/>
                  </a:solidFill>
                </a:ln>
                <a:solidFill>
                  <a:srgbClr val="FFBD59"/>
                </a:solidFill>
                <a:latin typeface="Sansita Regular"/>
                <a:ea typeface="+mn-ea"/>
                <a:cs typeface="+mn-cs"/>
              </a:rPr>
              <a:t>CONTENTS</a:t>
            </a:r>
            <a:endParaRPr lang="vi-VN" sz="7927" dirty="0">
              <a:ln>
                <a:solidFill>
                  <a:sysClr val="windowText" lastClr="000000"/>
                </a:solidFill>
              </a:ln>
              <a:solidFill>
                <a:srgbClr val="FFBD59"/>
              </a:solidFill>
              <a:ea typeface="+mn-ea"/>
              <a:cs typeface="+mn-cs"/>
            </a:endParaRPr>
          </a:p>
        </p:txBody>
      </p:sp>
      <p:pic>
        <p:nvPicPr>
          <p:cNvPr id="52" name="Picture 9">
            <a:extLst>
              <a:ext uri="{FF2B5EF4-FFF2-40B4-BE49-F238E27FC236}">
                <a16:creationId xmlns:a16="http://schemas.microsoft.com/office/drawing/2014/main" id="{F36342B5-0608-4913-AD04-C05FE464F254}"/>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86022">
            <a:off x="16352293" y="8339271"/>
            <a:ext cx="1041470" cy="1272908"/>
          </a:xfrm>
          <a:prstGeom prst="rect">
            <a:avLst/>
          </a:prstGeom>
        </p:spPr>
      </p:pic>
      <p:sp>
        <p:nvSpPr>
          <p:cNvPr id="53" name="TextBox 10">
            <a:extLst>
              <a:ext uri="{FF2B5EF4-FFF2-40B4-BE49-F238E27FC236}">
                <a16:creationId xmlns:a16="http://schemas.microsoft.com/office/drawing/2014/main" id="{03BB07C0-2F2C-9CA9-F1F9-C7D6A4F8A1A3}"/>
              </a:ext>
            </a:extLst>
          </p:cNvPr>
          <p:cNvSpPr txBox="1"/>
          <p:nvPr/>
        </p:nvSpPr>
        <p:spPr>
          <a:xfrm>
            <a:off x="16643238" y="8352155"/>
            <a:ext cx="459581"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0800000">
            <a:off x="7859555" y="-1934042"/>
            <a:ext cx="10589190" cy="2488460"/>
          </a:xfrm>
          <a:prstGeom prst="rect">
            <a:avLst/>
          </a:prstGeom>
        </p:spPr>
      </p:pic>
      <p:pic>
        <p:nvPicPr>
          <p:cNvPr id="4" name="Picture 4"/>
          <p:cNvPicPr>
            <a:picLocks noChangeAspect="1"/>
          </p:cNvPicPr>
          <p:nvPr/>
        </p:nvPicPr>
        <p:blipFill>
          <a:blip r:embed="rId4"/>
          <a:srcRect/>
          <a:stretch>
            <a:fillRect/>
          </a:stretch>
        </p:blipFill>
        <p:spPr>
          <a:xfrm rot="-3637842">
            <a:off x="-2540951" y="6098108"/>
            <a:ext cx="6737570" cy="7283860"/>
          </a:xfrm>
          <a:prstGeom prst="rect">
            <a:avLst/>
          </a:prstGeom>
        </p:spPr>
      </p:pic>
      <p:pic>
        <p:nvPicPr>
          <p:cNvPr id="5" name="Picture 5"/>
          <p:cNvPicPr>
            <a:picLocks noChangeAspect="1"/>
          </p:cNvPicPr>
          <p:nvPr/>
        </p:nvPicPr>
        <p:blipFill>
          <a:blip r:embed="rId5"/>
          <a:srcRect/>
          <a:stretch>
            <a:fillRect/>
          </a:stretch>
        </p:blipFill>
        <p:spPr>
          <a:xfrm rot="6895591">
            <a:off x="-1842708" y="-1178800"/>
            <a:ext cx="3996717" cy="4620482"/>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81400" y="1897941"/>
            <a:ext cx="949406" cy="949406"/>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581400" y="4387267"/>
            <a:ext cx="950188" cy="950188"/>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938968" y="1983088"/>
            <a:ext cx="950188" cy="950188"/>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988240" y="4356634"/>
            <a:ext cx="951003" cy="951003"/>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710526" y="7443996"/>
            <a:ext cx="950188" cy="950188"/>
          </a:xfrm>
          <a:prstGeom prst="rect">
            <a:avLst/>
          </a:prstGeom>
        </p:spPr>
      </p:pic>
      <p:sp>
        <p:nvSpPr>
          <p:cNvPr id="14" name="TextBox 14"/>
          <p:cNvSpPr txBox="1"/>
          <p:nvPr/>
        </p:nvSpPr>
        <p:spPr>
          <a:xfrm>
            <a:off x="11773697" y="5418313"/>
            <a:ext cx="5543252" cy="2025683"/>
          </a:xfrm>
          <a:prstGeom prst="rect">
            <a:avLst/>
          </a:prstGeom>
        </p:spPr>
        <p:txBody>
          <a:bodyPr lIns="0" tIns="0" rIns="0" bIns="0" rtlCol="0" anchor="t">
            <a:spAutoFit/>
          </a:bodyPr>
          <a:lstStyle/>
          <a:p>
            <a:pPr>
              <a:lnSpc>
                <a:spcPts val="5446"/>
              </a:lnSpc>
            </a:pPr>
            <a:r>
              <a:rPr lang="en-US" sz="3890" b="1" dirty="0">
                <a:solidFill>
                  <a:srgbClr val="000000"/>
                </a:solidFill>
                <a:latin typeface="DejaVu Serif"/>
              </a:rPr>
              <a:t>BUILD AN APPLICATION AND DEMO</a:t>
            </a:r>
          </a:p>
        </p:txBody>
      </p:sp>
      <p:sp>
        <p:nvSpPr>
          <p:cNvPr id="15" name="TextBox 15"/>
          <p:cNvSpPr txBox="1"/>
          <p:nvPr/>
        </p:nvSpPr>
        <p:spPr>
          <a:xfrm>
            <a:off x="3499176" y="5630562"/>
            <a:ext cx="4998675" cy="1333185"/>
          </a:xfrm>
          <a:prstGeom prst="rect">
            <a:avLst/>
          </a:prstGeom>
        </p:spPr>
        <p:txBody>
          <a:bodyPr wrap="square" lIns="0" tIns="0" rIns="0" bIns="0" rtlCol="0" anchor="t">
            <a:spAutoFit/>
          </a:bodyPr>
          <a:lstStyle/>
          <a:p>
            <a:pPr>
              <a:lnSpc>
                <a:spcPts val="5446"/>
              </a:lnSpc>
            </a:pPr>
            <a:r>
              <a:rPr lang="en-US" sz="3890" b="1" dirty="0">
                <a:solidFill>
                  <a:srgbClr val="000000"/>
                </a:solidFill>
                <a:latin typeface="DejaVu Serif"/>
              </a:rPr>
              <a:t>DATA PREPROCESSING</a:t>
            </a:r>
          </a:p>
        </p:txBody>
      </p:sp>
      <p:sp>
        <p:nvSpPr>
          <p:cNvPr id="17" name="TextBox 17"/>
          <p:cNvSpPr txBox="1"/>
          <p:nvPr/>
        </p:nvSpPr>
        <p:spPr>
          <a:xfrm>
            <a:off x="11856666" y="2967824"/>
            <a:ext cx="4450407" cy="1333185"/>
          </a:xfrm>
          <a:prstGeom prst="rect">
            <a:avLst/>
          </a:prstGeom>
        </p:spPr>
        <p:txBody>
          <a:bodyPr lIns="0" tIns="0" rIns="0" bIns="0" rtlCol="0" anchor="t">
            <a:spAutoFit/>
          </a:bodyPr>
          <a:lstStyle/>
          <a:p>
            <a:pPr>
              <a:lnSpc>
                <a:spcPts val="5446"/>
              </a:lnSpc>
            </a:pPr>
            <a:r>
              <a:rPr lang="en-US" sz="3890" b="1" dirty="0">
                <a:solidFill>
                  <a:srgbClr val="000000"/>
                </a:solidFill>
                <a:latin typeface="DejaVu Serif"/>
              </a:rPr>
              <a:t>ALGORITHM MODELS</a:t>
            </a:r>
          </a:p>
        </p:txBody>
      </p:sp>
      <p:sp>
        <p:nvSpPr>
          <p:cNvPr id="18" name="TextBox 18"/>
          <p:cNvSpPr txBox="1"/>
          <p:nvPr/>
        </p:nvSpPr>
        <p:spPr>
          <a:xfrm>
            <a:off x="8468357" y="8622043"/>
            <a:ext cx="3855972" cy="640688"/>
          </a:xfrm>
          <a:prstGeom prst="rect">
            <a:avLst/>
          </a:prstGeom>
        </p:spPr>
        <p:txBody>
          <a:bodyPr wrap="square" lIns="0" tIns="0" rIns="0" bIns="0" rtlCol="0" anchor="t">
            <a:spAutoFit/>
          </a:bodyPr>
          <a:lstStyle/>
          <a:p>
            <a:pPr algn="ctr">
              <a:lnSpc>
                <a:spcPts val="5446"/>
              </a:lnSpc>
            </a:pPr>
            <a:r>
              <a:rPr lang="en-US" sz="3890" b="1" dirty="0">
                <a:solidFill>
                  <a:srgbClr val="000000"/>
                </a:solidFill>
                <a:latin typeface="DejaVu Serif"/>
              </a:rPr>
              <a:t>CONCLUSION</a:t>
            </a:r>
          </a:p>
        </p:txBody>
      </p:sp>
      <p:sp>
        <p:nvSpPr>
          <p:cNvPr id="101" name="Google Shape;424;p35">
            <a:extLst>
              <a:ext uri="{FF2B5EF4-FFF2-40B4-BE49-F238E27FC236}">
                <a16:creationId xmlns:a16="http://schemas.microsoft.com/office/drawing/2014/main" id="{7C6BA2B7-06C4-FC6F-0DD4-9CBBFAEF3E26}"/>
              </a:ext>
            </a:extLst>
          </p:cNvPr>
          <p:cNvSpPr txBox="1">
            <a:spLocks/>
          </p:cNvSpPr>
          <p:nvPr/>
        </p:nvSpPr>
        <p:spPr>
          <a:xfrm>
            <a:off x="3340115" y="3217554"/>
            <a:ext cx="4404408" cy="9642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lang="en-US" sz="3890" b="1" dirty="0">
                <a:solidFill>
                  <a:srgbClr val="000000"/>
                </a:solidFill>
                <a:latin typeface="DejaVu Serif"/>
                <a:ea typeface="+mn-ea"/>
                <a:cs typeface="+mn-cs"/>
              </a:rPr>
              <a:t>TOPIC OVERVIEW</a:t>
            </a:r>
          </a:p>
        </p:txBody>
      </p:sp>
      <p:grpSp>
        <p:nvGrpSpPr>
          <p:cNvPr id="109" name="Google Shape;436;p35">
            <a:extLst>
              <a:ext uri="{FF2B5EF4-FFF2-40B4-BE49-F238E27FC236}">
                <a16:creationId xmlns:a16="http://schemas.microsoft.com/office/drawing/2014/main" id="{6CCEE48B-37DA-FC8D-1E1A-086AE0736BB0}"/>
              </a:ext>
            </a:extLst>
          </p:cNvPr>
          <p:cNvGrpSpPr/>
          <p:nvPr/>
        </p:nvGrpSpPr>
        <p:grpSpPr>
          <a:xfrm>
            <a:off x="5087851" y="4545102"/>
            <a:ext cx="1572294" cy="1333185"/>
            <a:chOff x="4648200" y="1333322"/>
            <a:chExt cx="1261398" cy="876656"/>
          </a:xfrm>
        </p:grpSpPr>
        <p:sp>
          <p:nvSpPr>
            <p:cNvPr id="110" name="Google Shape;437;p35" descr="Slidesgo" title="Background">
              <a:extLst>
                <a:ext uri="{FF2B5EF4-FFF2-40B4-BE49-F238E27FC236}">
                  <a16:creationId xmlns:a16="http://schemas.microsoft.com/office/drawing/2014/main" id="{91F2302F-E1FE-9CA5-D26E-0FFAF66C1B06}"/>
                </a:ext>
              </a:extLst>
            </p:cNvPr>
            <p:cNvSpPr/>
            <p:nvPr/>
          </p:nvSpPr>
          <p:spPr>
            <a:xfrm flipH="1">
              <a:off x="4648200" y="1333322"/>
              <a:ext cx="1261398" cy="876656"/>
            </a:xfrm>
            <a:custGeom>
              <a:avLst/>
              <a:gdLst/>
              <a:ahLst/>
              <a:cxnLst/>
              <a:rect l="l" t="t" r="r" b="b"/>
              <a:pathLst>
                <a:path w="66276" h="46061" extrusionOk="0">
                  <a:moveTo>
                    <a:pt x="16512" y="0"/>
                  </a:moveTo>
                  <a:cubicBezTo>
                    <a:pt x="10655" y="0"/>
                    <a:pt x="6518" y="2173"/>
                    <a:pt x="3911" y="5649"/>
                  </a:cubicBezTo>
                  <a:cubicBezTo>
                    <a:pt x="1530" y="8691"/>
                    <a:pt x="435" y="12828"/>
                    <a:pt x="226" y="17382"/>
                  </a:cubicBezTo>
                  <a:cubicBezTo>
                    <a:pt x="0" y="19554"/>
                    <a:pt x="0" y="21727"/>
                    <a:pt x="435" y="24126"/>
                  </a:cubicBezTo>
                  <a:cubicBezTo>
                    <a:pt x="435" y="25429"/>
                    <a:pt x="660" y="26733"/>
                    <a:pt x="1095" y="27810"/>
                  </a:cubicBezTo>
                  <a:cubicBezTo>
                    <a:pt x="1964" y="31513"/>
                    <a:pt x="3911" y="34989"/>
                    <a:pt x="6309" y="37805"/>
                  </a:cubicBezTo>
                  <a:lnTo>
                    <a:pt x="6953" y="38465"/>
                  </a:lnTo>
                  <a:cubicBezTo>
                    <a:pt x="11524" y="43245"/>
                    <a:pt x="17816" y="46061"/>
                    <a:pt x="24560" y="46061"/>
                  </a:cubicBezTo>
                  <a:lnTo>
                    <a:pt x="41072" y="46061"/>
                  </a:lnTo>
                  <a:cubicBezTo>
                    <a:pt x="49537" y="46061"/>
                    <a:pt x="57150" y="41507"/>
                    <a:pt x="61495" y="34763"/>
                  </a:cubicBezTo>
                  <a:cubicBezTo>
                    <a:pt x="63008" y="32156"/>
                    <a:pt x="64311" y="29340"/>
                    <a:pt x="64746" y="26298"/>
                  </a:cubicBezTo>
                  <a:cubicBezTo>
                    <a:pt x="66275" y="19120"/>
                    <a:pt x="65406" y="12828"/>
                    <a:pt x="58662" y="12393"/>
                  </a:cubicBezTo>
                  <a:lnTo>
                    <a:pt x="58228" y="12393"/>
                  </a:lnTo>
                  <a:cubicBezTo>
                    <a:pt x="53448" y="12167"/>
                    <a:pt x="49537" y="11733"/>
                    <a:pt x="46495" y="10864"/>
                  </a:cubicBezTo>
                  <a:cubicBezTo>
                    <a:pt x="33251" y="7613"/>
                    <a:pt x="33685" y="226"/>
                    <a:pt x="17381" y="0"/>
                  </a:cubicBezTo>
                  <a:close/>
                </a:path>
              </a:pathLst>
            </a:custGeom>
            <a:solidFill>
              <a:srgbClr val="3994B7"/>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nvGrpSpPr>
            <p:cNvPr id="111" name="Google Shape;438;p35">
              <a:extLst>
                <a:ext uri="{FF2B5EF4-FFF2-40B4-BE49-F238E27FC236}">
                  <a16:creationId xmlns:a16="http://schemas.microsoft.com/office/drawing/2014/main" id="{9B82F46C-A200-65C2-90B5-BCFF3DD2961B}"/>
                </a:ext>
              </a:extLst>
            </p:cNvPr>
            <p:cNvGrpSpPr/>
            <p:nvPr/>
          </p:nvGrpSpPr>
          <p:grpSpPr>
            <a:xfrm>
              <a:off x="5105516" y="1355612"/>
              <a:ext cx="529532" cy="832076"/>
              <a:chOff x="5050925" y="1555925"/>
              <a:chExt cx="511675" cy="806275"/>
            </a:xfrm>
          </p:grpSpPr>
          <p:sp>
            <p:nvSpPr>
              <p:cNvPr id="112" name="Google Shape;439;p35">
                <a:extLst>
                  <a:ext uri="{FF2B5EF4-FFF2-40B4-BE49-F238E27FC236}">
                    <a16:creationId xmlns:a16="http://schemas.microsoft.com/office/drawing/2014/main" id="{301C9F38-8EEB-A332-6D0C-F71428FFC488}"/>
                  </a:ext>
                </a:extLst>
              </p:cNvPr>
              <p:cNvSpPr/>
              <p:nvPr/>
            </p:nvSpPr>
            <p:spPr>
              <a:xfrm>
                <a:off x="5102150" y="1695425"/>
                <a:ext cx="80550" cy="130550"/>
              </a:xfrm>
              <a:custGeom>
                <a:avLst/>
                <a:gdLst/>
                <a:ahLst/>
                <a:cxnLst/>
                <a:rect l="l" t="t" r="r" b="b"/>
                <a:pathLst>
                  <a:path w="3222" h="5222" extrusionOk="0">
                    <a:moveTo>
                      <a:pt x="2414" y="1"/>
                    </a:moveTo>
                    <a:cubicBezTo>
                      <a:pt x="2320" y="1"/>
                      <a:pt x="2218" y="21"/>
                      <a:pt x="2109" y="67"/>
                    </a:cubicBezTo>
                    <a:cubicBezTo>
                      <a:pt x="497" y="811"/>
                      <a:pt x="0" y="2607"/>
                      <a:pt x="0" y="4284"/>
                    </a:cubicBezTo>
                    <a:cubicBezTo>
                      <a:pt x="0" y="4841"/>
                      <a:pt x="537" y="5221"/>
                      <a:pt x="1019" y="5221"/>
                    </a:cubicBezTo>
                    <a:cubicBezTo>
                      <a:pt x="1341" y="5221"/>
                      <a:pt x="1638" y="5053"/>
                      <a:pt x="1737" y="4656"/>
                    </a:cubicBezTo>
                    <a:cubicBezTo>
                      <a:pt x="1985" y="3475"/>
                      <a:pt x="1985" y="2051"/>
                      <a:pt x="2853" y="1119"/>
                    </a:cubicBezTo>
                    <a:cubicBezTo>
                      <a:pt x="3222" y="695"/>
                      <a:pt x="2961" y="1"/>
                      <a:pt x="24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3" name="Google Shape;440;p35">
                <a:extLst>
                  <a:ext uri="{FF2B5EF4-FFF2-40B4-BE49-F238E27FC236}">
                    <a16:creationId xmlns:a16="http://schemas.microsoft.com/office/drawing/2014/main" id="{E9C850FD-84C1-A109-A7C2-4C9863553EA5}"/>
                  </a:ext>
                </a:extLst>
              </p:cNvPr>
              <p:cNvSpPr/>
              <p:nvPr/>
            </p:nvSpPr>
            <p:spPr>
              <a:xfrm>
                <a:off x="5117650" y="1880050"/>
                <a:ext cx="55850" cy="40325"/>
              </a:xfrm>
              <a:custGeom>
                <a:avLst/>
                <a:gdLst/>
                <a:ahLst/>
                <a:cxnLst/>
                <a:rect l="l" t="t" r="r" b="b"/>
                <a:pathLst>
                  <a:path w="2234" h="1613" extrusionOk="0">
                    <a:moveTo>
                      <a:pt x="1176" y="0"/>
                    </a:moveTo>
                    <a:cubicBezTo>
                      <a:pt x="125" y="0"/>
                      <a:pt x="1" y="1613"/>
                      <a:pt x="1052" y="1613"/>
                    </a:cubicBezTo>
                    <a:cubicBezTo>
                      <a:pt x="2109" y="1613"/>
                      <a:pt x="2233" y="0"/>
                      <a:pt x="11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4" name="Google Shape;441;p35">
                <a:extLst>
                  <a:ext uri="{FF2B5EF4-FFF2-40B4-BE49-F238E27FC236}">
                    <a16:creationId xmlns:a16="http://schemas.microsoft.com/office/drawing/2014/main" id="{FF9E45DD-513E-9A80-66EF-D3E8D5E047CA}"/>
                  </a:ext>
                </a:extLst>
              </p:cNvPr>
              <p:cNvSpPr/>
              <p:nvPr/>
            </p:nvSpPr>
            <p:spPr>
              <a:xfrm>
                <a:off x="5050925" y="1555925"/>
                <a:ext cx="511675" cy="607825"/>
              </a:xfrm>
              <a:custGeom>
                <a:avLst/>
                <a:gdLst/>
                <a:ahLst/>
                <a:cxnLst/>
                <a:rect l="l" t="t" r="r" b="b"/>
                <a:pathLst>
                  <a:path w="20467" h="24313" extrusionOk="0">
                    <a:moveTo>
                      <a:pt x="4463" y="5581"/>
                    </a:moveTo>
                    <a:cubicBezTo>
                      <a:pt x="5010" y="5581"/>
                      <a:pt x="5271" y="6275"/>
                      <a:pt x="4902" y="6699"/>
                    </a:cubicBezTo>
                    <a:cubicBezTo>
                      <a:pt x="4034" y="7631"/>
                      <a:pt x="4034" y="9055"/>
                      <a:pt x="3786" y="10236"/>
                    </a:cubicBezTo>
                    <a:cubicBezTo>
                      <a:pt x="3687" y="10633"/>
                      <a:pt x="3390" y="10801"/>
                      <a:pt x="3068" y="10801"/>
                    </a:cubicBezTo>
                    <a:cubicBezTo>
                      <a:pt x="2586" y="10801"/>
                      <a:pt x="2049" y="10421"/>
                      <a:pt x="2049" y="9864"/>
                    </a:cubicBezTo>
                    <a:cubicBezTo>
                      <a:pt x="2049" y="8187"/>
                      <a:pt x="2546" y="6391"/>
                      <a:pt x="4158" y="5647"/>
                    </a:cubicBezTo>
                    <a:cubicBezTo>
                      <a:pt x="4267" y="5601"/>
                      <a:pt x="4369" y="5581"/>
                      <a:pt x="4463" y="5581"/>
                    </a:cubicBezTo>
                    <a:close/>
                    <a:moveTo>
                      <a:pt x="3845" y="12965"/>
                    </a:moveTo>
                    <a:cubicBezTo>
                      <a:pt x="4902" y="12965"/>
                      <a:pt x="4778" y="14578"/>
                      <a:pt x="3721" y="14578"/>
                    </a:cubicBezTo>
                    <a:cubicBezTo>
                      <a:pt x="2670" y="14578"/>
                      <a:pt x="2794" y="12965"/>
                      <a:pt x="3845" y="12965"/>
                    </a:cubicBezTo>
                    <a:close/>
                    <a:moveTo>
                      <a:pt x="10236" y="1"/>
                    </a:moveTo>
                    <a:cubicBezTo>
                      <a:pt x="4530" y="1"/>
                      <a:pt x="0" y="4590"/>
                      <a:pt x="0" y="10236"/>
                    </a:cubicBezTo>
                    <a:cubicBezTo>
                      <a:pt x="0" y="17490"/>
                      <a:pt x="6078" y="19539"/>
                      <a:pt x="6078" y="22452"/>
                    </a:cubicBezTo>
                    <a:cubicBezTo>
                      <a:pt x="6078" y="23136"/>
                      <a:pt x="6202" y="23692"/>
                      <a:pt x="6326" y="24129"/>
                    </a:cubicBezTo>
                    <a:cubicBezTo>
                      <a:pt x="6574" y="24005"/>
                      <a:pt x="6822" y="23940"/>
                      <a:pt x="7070" y="23940"/>
                    </a:cubicBezTo>
                    <a:lnTo>
                      <a:pt x="9368" y="23940"/>
                    </a:lnTo>
                    <a:lnTo>
                      <a:pt x="9368" y="15570"/>
                    </a:lnTo>
                    <a:cubicBezTo>
                      <a:pt x="9368" y="15570"/>
                      <a:pt x="8063" y="14885"/>
                      <a:pt x="7815" y="13461"/>
                    </a:cubicBezTo>
                    <a:cubicBezTo>
                      <a:pt x="7567" y="12097"/>
                      <a:pt x="6391" y="9800"/>
                      <a:pt x="6391" y="9800"/>
                    </a:cubicBezTo>
                    <a:lnTo>
                      <a:pt x="6391" y="9800"/>
                    </a:lnTo>
                    <a:cubicBezTo>
                      <a:pt x="10236" y="11849"/>
                      <a:pt x="10360" y="13893"/>
                      <a:pt x="10360" y="13893"/>
                    </a:cubicBezTo>
                    <a:cubicBezTo>
                      <a:pt x="10916" y="9676"/>
                      <a:pt x="14885" y="7319"/>
                      <a:pt x="14885" y="7319"/>
                    </a:cubicBezTo>
                    <a:lnTo>
                      <a:pt x="14885" y="7319"/>
                    </a:lnTo>
                    <a:cubicBezTo>
                      <a:pt x="14081" y="13893"/>
                      <a:pt x="11536" y="13213"/>
                      <a:pt x="10792" y="15570"/>
                    </a:cubicBezTo>
                    <a:lnTo>
                      <a:pt x="10792" y="23940"/>
                    </a:lnTo>
                    <a:lnTo>
                      <a:pt x="13148" y="23940"/>
                    </a:lnTo>
                    <a:cubicBezTo>
                      <a:pt x="13461" y="23940"/>
                      <a:pt x="13769" y="24064"/>
                      <a:pt x="14017" y="24312"/>
                    </a:cubicBezTo>
                    <a:cubicBezTo>
                      <a:pt x="14205" y="23816"/>
                      <a:pt x="14329" y="23196"/>
                      <a:pt x="14329" y="22452"/>
                    </a:cubicBezTo>
                    <a:cubicBezTo>
                      <a:pt x="14329" y="19415"/>
                      <a:pt x="20467" y="17306"/>
                      <a:pt x="20467" y="10236"/>
                    </a:cubicBezTo>
                    <a:cubicBezTo>
                      <a:pt x="20467" y="4590"/>
                      <a:pt x="15877" y="1"/>
                      <a:pt x="10236" y="1"/>
                    </a:cubicBezTo>
                    <a:close/>
                  </a:path>
                </a:pathLst>
              </a:custGeom>
              <a:solidFill>
                <a:srgbClr val="E9EEF1"/>
              </a:solidFill>
              <a:ln>
                <a:noFill/>
              </a:ln>
            </p:spPr>
            <p:txBody>
              <a:bodyPr spcFirstLastPara="1" wrap="square" lIns="91425" tIns="91425" rIns="91425" bIns="91425" anchor="ctr" anchorCtr="0">
                <a:noAutofit/>
              </a:bodyPr>
              <a:lstStyle/>
              <a:p>
                <a:pPr>
                  <a:defRPr/>
                </a:pPr>
                <a:endParaRPr kern="0" dirty="0">
                  <a:solidFill>
                    <a:sysClr val="windowText" lastClr="000000"/>
                  </a:solidFill>
                  <a:latin typeface="Arial"/>
                  <a:cs typeface="Arial"/>
                  <a:sym typeface="Arial"/>
                </a:endParaRPr>
              </a:p>
            </p:txBody>
          </p:sp>
          <p:sp>
            <p:nvSpPr>
              <p:cNvPr id="115" name="Google Shape;442;p35">
                <a:extLst>
                  <a:ext uri="{FF2B5EF4-FFF2-40B4-BE49-F238E27FC236}">
                    <a16:creationId xmlns:a16="http://schemas.microsoft.com/office/drawing/2014/main" id="{AF3505F4-F604-FBA6-AD03-9ABFA3211577}"/>
                  </a:ext>
                </a:extLst>
              </p:cNvPr>
              <p:cNvSpPr/>
              <p:nvPr/>
            </p:nvSpPr>
            <p:spPr>
              <a:xfrm>
                <a:off x="5232375" y="2304875"/>
                <a:ext cx="147275" cy="57325"/>
              </a:xfrm>
              <a:custGeom>
                <a:avLst/>
                <a:gdLst/>
                <a:ahLst/>
                <a:cxnLst/>
                <a:rect l="l" t="t" r="r" b="b"/>
                <a:pathLst>
                  <a:path w="5891" h="2293" extrusionOk="0">
                    <a:moveTo>
                      <a:pt x="1" y="0"/>
                    </a:moveTo>
                    <a:cubicBezTo>
                      <a:pt x="373" y="1300"/>
                      <a:pt x="1549" y="2293"/>
                      <a:pt x="2978" y="2293"/>
                    </a:cubicBezTo>
                    <a:cubicBezTo>
                      <a:pt x="4342" y="2293"/>
                      <a:pt x="5518" y="1300"/>
                      <a:pt x="5890" y="0"/>
                    </a:cubicBezTo>
                    <a:close/>
                  </a:path>
                </a:pathLst>
              </a:custGeom>
              <a:solidFill>
                <a:srgbClr val="80AD5A"/>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6" name="Google Shape;443;p35">
                <a:extLst>
                  <a:ext uri="{FF2B5EF4-FFF2-40B4-BE49-F238E27FC236}">
                    <a16:creationId xmlns:a16="http://schemas.microsoft.com/office/drawing/2014/main" id="{00583D58-68C6-054E-924A-ECCF5896DEC6}"/>
                  </a:ext>
                </a:extLst>
              </p:cNvPr>
              <p:cNvSpPr/>
              <p:nvPr/>
            </p:nvSpPr>
            <p:spPr>
              <a:xfrm>
                <a:off x="5196675" y="2207125"/>
                <a:ext cx="218700" cy="54350"/>
              </a:xfrm>
              <a:custGeom>
                <a:avLst/>
                <a:gdLst/>
                <a:ahLst/>
                <a:cxnLst/>
                <a:rect l="l" t="t" r="r" b="b"/>
                <a:pathLst>
                  <a:path w="8748" h="2174" extrusionOk="0">
                    <a:moveTo>
                      <a:pt x="1240" y="1"/>
                    </a:moveTo>
                    <a:cubicBezTo>
                      <a:pt x="992" y="1"/>
                      <a:pt x="809" y="65"/>
                      <a:pt x="620" y="189"/>
                    </a:cubicBezTo>
                    <a:cubicBezTo>
                      <a:pt x="248" y="373"/>
                      <a:pt x="0" y="745"/>
                      <a:pt x="0" y="1057"/>
                    </a:cubicBezTo>
                    <a:cubicBezTo>
                      <a:pt x="0" y="1554"/>
                      <a:pt x="561" y="2174"/>
                      <a:pt x="1240" y="2174"/>
                    </a:cubicBezTo>
                    <a:lnTo>
                      <a:pt x="7507" y="2174"/>
                    </a:lnTo>
                    <a:cubicBezTo>
                      <a:pt x="8187" y="2174"/>
                      <a:pt x="8747" y="1554"/>
                      <a:pt x="8747" y="1057"/>
                    </a:cubicBezTo>
                    <a:cubicBezTo>
                      <a:pt x="8747" y="745"/>
                      <a:pt x="8435" y="313"/>
                      <a:pt x="8003" y="125"/>
                    </a:cubicBezTo>
                    <a:cubicBezTo>
                      <a:pt x="7939" y="65"/>
                      <a:pt x="7879" y="65"/>
                      <a:pt x="7814" y="65"/>
                    </a:cubicBezTo>
                    <a:cubicBezTo>
                      <a:pt x="7690" y="1"/>
                      <a:pt x="7631" y="1"/>
                      <a:pt x="7507" y="1"/>
                    </a:cubicBezTo>
                    <a:close/>
                  </a:path>
                </a:pathLst>
              </a:custGeom>
              <a:solidFill>
                <a:srgbClr val="80AD5A"/>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7" name="Google Shape;444;p35">
                <a:extLst>
                  <a:ext uri="{FF2B5EF4-FFF2-40B4-BE49-F238E27FC236}">
                    <a16:creationId xmlns:a16="http://schemas.microsoft.com/office/drawing/2014/main" id="{2EDDD621-7E92-57E4-D581-2E71CB253EF9}"/>
                  </a:ext>
                </a:extLst>
              </p:cNvPr>
              <p:cNvSpPr/>
              <p:nvPr/>
            </p:nvSpPr>
            <p:spPr>
              <a:xfrm>
                <a:off x="5384325" y="2207125"/>
                <a:ext cx="7725" cy="1650"/>
              </a:xfrm>
              <a:custGeom>
                <a:avLst/>
                <a:gdLst/>
                <a:ahLst/>
                <a:cxnLst/>
                <a:rect l="l" t="t" r="r" b="b"/>
                <a:pathLst>
                  <a:path w="309" h="66" extrusionOk="0">
                    <a:moveTo>
                      <a:pt x="308" y="65"/>
                    </a:moveTo>
                    <a:cubicBezTo>
                      <a:pt x="184" y="1"/>
                      <a:pt x="125" y="1"/>
                      <a:pt x="1" y="1"/>
                    </a:cubicBezTo>
                    <a:cubicBezTo>
                      <a:pt x="125" y="1"/>
                      <a:pt x="184" y="1"/>
                      <a:pt x="308" y="65"/>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8" name="Google Shape;445;p35">
                <a:extLst>
                  <a:ext uri="{FF2B5EF4-FFF2-40B4-BE49-F238E27FC236}">
                    <a16:creationId xmlns:a16="http://schemas.microsoft.com/office/drawing/2014/main" id="{72BF9ADE-01E1-4F79-7692-75730E7DC102}"/>
                  </a:ext>
                </a:extLst>
              </p:cNvPr>
              <p:cNvSpPr/>
              <p:nvPr/>
            </p:nvSpPr>
            <p:spPr>
              <a:xfrm>
                <a:off x="5212175" y="2207125"/>
                <a:ext cx="15525" cy="4750"/>
              </a:xfrm>
              <a:custGeom>
                <a:avLst/>
                <a:gdLst/>
                <a:ahLst/>
                <a:cxnLst/>
                <a:rect l="l" t="t" r="r" b="b"/>
                <a:pathLst>
                  <a:path w="621" h="190" extrusionOk="0">
                    <a:moveTo>
                      <a:pt x="620" y="1"/>
                    </a:moveTo>
                    <a:cubicBezTo>
                      <a:pt x="372" y="1"/>
                      <a:pt x="189" y="65"/>
                      <a:pt x="0" y="189"/>
                    </a:cubicBezTo>
                    <a:lnTo>
                      <a:pt x="0" y="189"/>
                    </a:lnTo>
                    <a:cubicBezTo>
                      <a:pt x="189" y="65"/>
                      <a:pt x="372" y="1"/>
                      <a:pt x="620" y="1"/>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19" name="Google Shape;446;p35">
                <a:extLst>
                  <a:ext uri="{FF2B5EF4-FFF2-40B4-BE49-F238E27FC236}">
                    <a16:creationId xmlns:a16="http://schemas.microsoft.com/office/drawing/2014/main" id="{37F8A6B4-D23E-B9CC-D500-69FE7ED97836}"/>
                  </a:ext>
                </a:extLst>
              </p:cNvPr>
              <p:cNvSpPr/>
              <p:nvPr/>
            </p:nvSpPr>
            <p:spPr>
              <a:xfrm>
                <a:off x="5392025" y="2208750"/>
                <a:ext cx="4750" cy="1500"/>
              </a:xfrm>
              <a:custGeom>
                <a:avLst/>
                <a:gdLst/>
                <a:ahLst/>
                <a:cxnLst/>
                <a:rect l="l" t="t" r="r" b="b"/>
                <a:pathLst>
                  <a:path w="190" h="60" extrusionOk="0">
                    <a:moveTo>
                      <a:pt x="189" y="60"/>
                    </a:moveTo>
                    <a:cubicBezTo>
                      <a:pt x="125" y="0"/>
                      <a:pt x="65" y="0"/>
                      <a:pt x="0" y="0"/>
                    </a:cubicBezTo>
                    <a:cubicBezTo>
                      <a:pt x="65" y="0"/>
                      <a:pt x="125" y="0"/>
                      <a:pt x="189" y="60"/>
                    </a:cubicBezTo>
                    <a:close/>
                  </a:path>
                </a:pathLst>
              </a:custGeom>
              <a:solidFill>
                <a:srgbClr val="65743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0" name="Google Shape;447;p35">
                <a:extLst>
                  <a:ext uri="{FF2B5EF4-FFF2-40B4-BE49-F238E27FC236}">
                    <a16:creationId xmlns:a16="http://schemas.microsoft.com/office/drawing/2014/main" id="{0383A39E-9406-E488-B62D-17EB0D9F6AE2}"/>
                  </a:ext>
                </a:extLst>
              </p:cNvPr>
              <p:cNvSpPr/>
              <p:nvPr/>
            </p:nvSpPr>
            <p:spPr>
              <a:xfrm>
                <a:off x="5196675" y="1738875"/>
                <a:ext cx="226375" cy="473000"/>
              </a:xfrm>
              <a:custGeom>
                <a:avLst/>
                <a:gdLst/>
                <a:ahLst/>
                <a:cxnLst/>
                <a:rect l="l" t="t" r="r" b="b"/>
                <a:pathLst>
                  <a:path w="9055" h="18920" extrusionOk="0">
                    <a:moveTo>
                      <a:pt x="9055" y="1"/>
                    </a:moveTo>
                    <a:cubicBezTo>
                      <a:pt x="9055" y="1"/>
                      <a:pt x="5086" y="2358"/>
                      <a:pt x="4530" y="6575"/>
                    </a:cubicBezTo>
                    <a:cubicBezTo>
                      <a:pt x="4530" y="6575"/>
                      <a:pt x="4406" y="4531"/>
                      <a:pt x="561" y="2482"/>
                    </a:cubicBezTo>
                    <a:lnTo>
                      <a:pt x="561" y="2482"/>
                    </a:lnTo>
                    <a:cubicBezTo>
                      <a:pt x="561" y="2482"/>
                      <a:pt x="1737" y="4779"/>
                      <a:pt x="1985" y="6143"/>
                    </a:cubicBezTo>
                    <a:cubicBezTo>
                      <a:pt x="2233" y="7567"/>
                      <a:pt x="3538" y="8252"/>
                      <a:pt x="3538" y="8252"/>
                    </a:cubicBezTo>
                    <a:lnTo>
                      <a:pt x="3538" y="16622"/>
                    </a:lnTo>
                    <a:lnTo>
                      <a:pt x="1240" y="16622"/>
                    </a:lnTo>
                    <a:cubicBezTo>
                      <a:pt x="992" y="16622"/>
                      <a:pt x="744" y="16687"/>
                      <a:pt x="496" y="16811"/>
                    </a:cubicBezTo>
                    <a:cubicBezTo>
                      <a:pt x="189" y="17059"/>
                      <a:pt x="0" y="17431"/>
                      <a:pt x="0" y="17862"/>
                    </a:cubicBezTo>
                    <a:cubicBezTo>
                      <a:pt x="0" y="18299"/>
                      <a:pt x="248" y="18731"/>
                      <a:pt x="620" y="18919"/>
                    </a:cubicBezTo>
                    <a:cubicBezTo>
                      <a:pt x="809" y="18795"/>
                      <a:pt x="992" y="18731"/>
                      <a:pt x="1240" y="18731"/>
                    </a:cubicBezTo>
                    <a:lnTo>
                      <a:pt x="7507" y="18731"/>
                    </a:lnTo>
                    <a:cubicBezTo>
                      <a:pt x="7631" y="18731"/>
                      <a:pt x="7690" y="18731"/>
                      <a:pt x="7814" y="18795"/>
                    </a:cubicBezTo>
                    <a:cubicBezTo>
                      <a:pt x="7879" y="18795"/>
                      <a:pt x="7939" y="18795"/>
                      <a:pt x="8003" y="18855"/>
                    </a:cubicBezTo>
                    <a:cubicBezTo>
                      <a:pt x="8311" y="18607"/>
                      <a:pt x="8499" y="18299"/>
                      <a:pt x="8499" y="17862"/>
                    </a:cubicBezTo>
                    <a:cubicBezTo>
                      <a:pt x="8499" y="17490"/>
                      <a:pt x="8375" y="17242"/>
                      <a:pt x="8187" y="16994"/>
                    </a:cubicBezTo>
                    <a:cubicBezTo>
                      <a:pt x="7939" y="16746"/>
                      <a:pt x="7631" y="16622"/>
                      <a:pt x="7318" y="16622"/>
                    </a:cubicBezTo>
                    <a:lnTo>
                      <a:pt x="4962" y="16622"/>
                    </a:lnTo>
                    <a:lnTo>
                      <a:pt x="4962" y="8252"/>
                    </a:lnTo>
                    <a:cubicBezTo>
                      <a:pt x="5706" y="5895"/>
                      <a:pt x="8251" y="6575"/>
                      <a:pt x="9055" y="1"/>
                    </a:cubicBezTo>
                    <a:close/>
                  </a:path>
                </a:pathLst>
              </a:custGeom>
              <a:solidFill>
                <a:srgbClr val="97BE6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1" name="Google Shape;448;p35">
                <a:extLst>
                  <a:ext uri="{FF2B5EF4-FFF2-40B4-BE49-F238E27FC236}">
                    <a16:creationId xmlns:a16="http://schemas.microsoft.com/office/drawing/2014/main" id="{23CD67E3-1075-16B2-F05F-7726BCF14BF8}"/>
                  </a:ext>
                </a:extLst>
              </p:cNvPr>
              <p:cNvSpPr/>
              <p:nvPr/>
            </p:nvSpPr>
            <p:spPr>
              <a:xfrm>
                <a:off x="5196675" y="2261450"/>
                <a:ext cx="218700" cy="43450"/>
              </a:xfrm>
              <a:custGeom>
                <a:avLst/>
                <a:gdLst/>
                <a:ahLst/>
                <a:cxnLst/>
                <a:rect l="l" t="t" r="r" b="b"/>
                <a:pathLst>
                  <a:path w="8748" h="1738" extrusionOk="0">
                    <a:moveTo>
                      <a:pt x="1240" y="1"/>
                    </a:moveTo>
                    <a:cubicBezTo>
                      <a:pt x="561" y="1"/>
                      <a:pt x="0" y="373"/>
                      <a:pt x="0" y="869"/>
                    </a:cubicBezTo>
                    <a:cubicBezTo>
                      <a:pt x="0" y="1365"/>
                      <a:pt x="561" y="1737"/>
                      <a:pt x="1240" y="1737"/>
                    </a:cubicBezTo>
                    <a:lnTo>
                      <a:pt x="7507" y="1737"/>
                    </a:lnTo>
                    <a:cubicBezTo>
                      <a:pt x="8187" y="1737"/>
                      <a:pt x="8747" y="1365"/>
                      <a:pt x="8747" y="869"/>
                    </a:cubicBezTo>
                    <a:cubicBezTo>
                      <a:pt x="8747" y="373"/>
                      <a:pt x="8187" y="1"/>
                      <a:pt x="7507" y="1"/>
                    </a:cubicBezTo>
                    <a:close/>
                  </a:path>
                </a:pathLst>
              </a:custGeom>
              <a:solidFill>
                <a:srgbClr val="97BE6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grpSp>
      <p:grpSp>
        <p:nvGrpSpPr>
          <p:cNvPr id="122" name="Google Shape;12747;p109">
            <a:extLst>
              <a:ext uri="{FF2B5EF4-FFF2-40B4-BE49-F238E27FC236}">
                <a16:creationId xmlns:a16="http://schemas.microsoft.com/office/drawing/2014/main" id="{EBB96994-D2E7-156C-3DC1-7C17F6046B92}"/>
              </a:ext>
            </a:extLst>
          </p:cNvPr>
          <p:cNvGrpSpPr/>
          <p:nvPr/>
        </p:nvGrpSpPr>
        <p:grpSpPr>
          <a:xfrm>
            <a:off x="5074706" y="1856549"/>
            <a:ext cx="1411153" cy="1315012"/>
            <a:chOff x="1341612" y="3340055"/>
            <a:chExt cx="259399" cy="370524"/>
          </a:xfrm>
        </p:grpSpPr>
        <p:sp>
          <p:nvSpPr>
            <p:cNvPr id="123" name="Google Shape;12748;p109">
              <a:extLst>
                <a:ext uri="{FF2B5EF4-FFF2-40B4-BE49-F238E27FC236}">
                  <a16:creationId xmlns:a16="http://schemas.microsoft.com/office/drawing/2014/main" id="{9F4EB5FC-A3F7-23E2-64C7-D4D5F3D390F1}"/>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4" name="Google Shape;12749;p109">
              <a:extLst>
                <a:ext uri="{FF2B5EF4-FFF2-40B4-BE49-F238E27FC236}">
                  <a16:creationId xmlns:a16="http://schemas.microsoft.com/office/drawing/2014/main" id="{A37BDA12-400B-4DB7-FF2C-3A42C54C219C}"/>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5" name="Google Shape;12750;p109">
              <a:extLst>
                <a:ext uri="{FF2B5EF4-FFF2-40B4-BE49-F238E27FC236}">
                  <a16:creationId xmlns:a16="http://schemas.microsoft.com/office/drawing/2014/main" id="{4BCF873E-7EF0-D897-DB3B-907C29CAB76F}"/>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6" name="Google Shape;12751;p109">
              <a:extLst>
                <a:ext uri="{FF2B5EF4-FFF2-40B4-BE49-F238E27FC236}">
                  <a16:creationId xmlns:a16="http://schemas.microsoft.com/office/drawing/2014/main" id="{6CCA234D-9B3F-C304-2A49-5ACC25C37E09}"/>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7" name="Google Shape;12752;p109">
              <a:extLst>
                <a:ext uri="{FF2B5EF4-FFF2-40B4-BE49-F238E27FC236}">
                  <a16:creationId xmlns:a16="http://schemas.microsoft.com/office/drawing/2014/main" id="{64FD1350-7509-4636-B6CD-853CD1944A8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8" name="Google Shape;12753;p109">
              <a:extLst>
                <a:ext uri="{FF2B5EF4-FFF2-40B4-BE49-F238E27FC236}">
                  <a16:creationId xmlns:a16="http://schemas.microsoft.com/office/drawing/2014/main" id="{4ADCB222-0EF1-8EA8-CCD4-CBE405B7EED5}"/>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9" name="Google Shape;12754;p109">
              <a:extLst>
                <a:ext uri="{FF2B5EF4-FFF2-40B4-BE49-F238E27FC236}">
                  <a16:creationId xmlns:a16="http://schemas.microsoft.com/office/drawing/2014/main" id="{576B1078-252A-FB4F-9171-6187248C391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0" name="Google Shape;12755;p109">
              <a:extLst>
                <a:ext uri="{FF2B5EF4-FFF2-40B4-BE49-F238E27FC236}">
                  <a16:creationId xmlns:a16="http://schemas.microsoft.com/office/drawing/2014/main" id="{4DACB071-0914-6477-1388-1347C4C6084C}"/>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1" name="Google Shape;12756;p109">
              <a:extLst>
                <a:ext uri="{FF2B5EF4-FFF2-40B4-BE49-F238E27FC236}">
                  <a16:creationId xmlns:a16="http://schemas.microsoft.com/office/drawing/2014/main" id="{A04EDFFF-A5B8-1F39-0FEA-7BC3EE9217C3}"/>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2" name="Google Shape;12757;p109">
              <a:extLst>
                <a:ext uri="{FF2B5EF4-FFF2-40B4-BE49-F238E27FC236}">
                  <a16:creationId xmlns:a16="http://schemas.microsoft.com/office/drawing/2014/main" id="{78DEEB81-3F53-26AB-AE17-E41AE01A4641}"/>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3" name="Google Shape;12758;p109">
              <a:extLst>
                <a:ext uri="{FF2B5EF4-FFF2-40B4-BE49-F238E27FC236}">
                  <a16:creationId xmlns:a16="http://schemas.microsoft.com/office/drawing/2014/main" id="{CA1B47B2-A44C-2B8A-C89B-D93FAABF6C54}"/>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4" name="Google Shape;12759;p109">
              <a:extLst>
                <a:ext uri="{FF2B5EF4-FFF2-40B4-BE49-F238E27FC236}">
                  <a16:creationId xmlns:a16="http://schemas.microsoft.com/office/drawing/2014/main" id="{C7886C88-313B-D81A-F0CB-DCA24D0A1BDD}"/>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5" name="Google Shape;12760;p109">
              <a:extLst>
                <a:ext uri="{FF2B5EF4-FFF2-40B4-BE49-F238E27FC236}">
                  <a16:creationId xmlns:a16="http://schemas.microsoft.com/office/drawing/2014/main" id="{C24DDB85-10DA-D759-DB02-C5AD5893AC47}"/>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6" name="Google Shape;12761;p109">
              <a:extLst>
                <a:ext uri="{FF2B5EF4-FFF2-40B4-BE49-F238E27FC236}">
                  <a16:creationId xmlns:a16="http://schemas.microsoft.com/office/drawing/2014/main" id="{00A6A896-0E4A-C3D5-C3E7-BE440AC6A7EE}"/>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7" name="Google Shape;12762;p109">
              <a:extLst>
                <a:ext uri="{FF2B5EF4-FFF2-40B4-BE49-F238E27FC236}">
                  <a16:creationId xmlns:a16="http://schemas.microsoft.com/office/drawing/2014/main" id="{8EA99F44-9E61-FD2D-F485-E8AC01307E0F}"/>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8" name="Google Shape;12763;p109">
              <a:extLst>
                <a:ext uri="{FF2B5EF4-FFF2-40B4-BE49-F238E27FC236}">
                  <a16:creationId xmlns:a16="http://schemas.microsoft.com/office/drawing/2014/main" id="{491C01A9-C6D5-7DDC-7865-80D90FE15BC6}"/>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9" name="Google Shape;12764;p109">
              <a:extLst>
                <a:ext uri="{FF2B5EF4-FFF2-40B4-BE49-F238E27FC236}">
                  <a16:creationId xmlns:a16="http://schemas.microsoft.com/office/drawing/2014/main" id="{1507763D-15D5-1F51-BE15-7866CD71B984}"/>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40" name="Google Shape;12765;p109">
              <a:extLst>
                <a:ext uri="{FF2B5EF4-FFF2-40B4-BE49-F238E27FC236}">
                  <a16:creationId xmlns:a16="http://schemas.microsoft.com/office/drawing/2014/main" id="{60E65580-66A6-9AD1-A1D0-A3EFC2FA2696}"/>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pic>
        <p:nvPicPr>
          <p:cNvPr id="141" name="Picture 140" descr="Icon&#10;&#10;Description automatically generated">
            <a:extLst>
              <a:ext uri="{FF2B5EF4-FFF2-40B4-BE49-F238E27FC236}">
                <a16:creationId xmlns:a16="http://schemas.microsoft.com/office/drawing/2014/main" id="{A2BA7DCF-6707-5350-C315-8D756D99049D}"/>
              </a:ext>
            </a:extLst>
          </p:cNvPr>
          <p:cNvPicPr>
            <a:picLocks noChangeAspect="1"/>
          </p:cNvPicPr>
          <p:nvPr/>
        </p:nvPicPr>
        <p:blipFill>
          <a:blip r:embed="rId16"/>
          <a:stretch>
            <a:fillRect/>
          </a:stretch>
        </p:blipFill>
        <p:spPr>
          <a:xfrm>
            <a:off x="14571918" y="4517574"/>
            <a:ext cx="1572294" cy="1572294"/>
          </a:xfrm>
          <a:prstGeom prst="rect">
            <a:avLst/>
          </a:prstGeom>
        </p:spPr>
      </p:pic>
      <p:pic>
        <p:nvPicPr>
          <p:cNvPr id="142" name="Picture 141" descr="Shape&#10;&#10;Description automatically generated with low confidence">
            <a:extLst>
              <a:ext uri="{FF2B5EF4-FFF2-40B4-BE49-F238E27FC236}">
                <a16:creationId xmlns:a16="http://schemas.microsoft.com/office/drawing/2014/main" id="{C7291D20-3D4C-D1ED-C198-E7DC30DEDD42}"/>
              </a:ext>
            </a:extLst>
          </p:cNvPr>
          <p:cNvPicPr>
            <a:picLocks noChangeAspect="1"/>
          </p:cNvPicPr>
          <p:nvPr/>
        </p:nvPicPr>
        <p:blipFill>
          <a:blip r:embed="rId17"/>
          <a:stretch>
            <a:fillRect/>
          </a:stretch>
        </p:blipFill>
        <p:spPr>
          <a:xfrm>
            <a:off x="13427733" y="1490848"/>
            <a:ext cx="1440563" cy="1440563"/>
          </a:xfrm>
          <a:prstGeom prst="rect">
            <a:avLst/>
          </a:prstGeom>
        </p:spPr>
      </p:pic>
      <p:pic>
        <p:nvPicPr>
          <p:cNvPr id="143" name="Picture 142" descr="A group of people in suits&#10;&#10;Description automatically generated with low confidence">
            <a:extLst>
              <a:ext uri="{FF2B5EF4-FFF2-40B4-BE49-F238E27FC236}">
                <a16:creationId xmlns:a16="http://schemas.microsoft.com/office/drawing/2014/main" id="{D742734E-CD8E-D311-0DA5-A8488EA799BB}"/>
              </a:ext>
            </a:extLst>
          </p:cNvPr>
          <p:cNvPicPr>
            <a:picLocks noChangeAspect="1"/>
          </p:cNvPicPr>
          <p:nvPr/>
        </p:nvPicPr>
        <p:blipFill>
          <a:blip r:embed="rId18"/>
          <a:stretch>
            <a:fillRect/>
          </a:stretch>
        </p:blipFill>
        <p:spPr>
          <a:xfrm>
            <a:off x="9836878" y="6840176"/>
            <a:ext cx="1784486" cy="1629692"/>
          </a:xfrm>
          <a:prstGeom prst="rect">
            <a:avLst/>
          </a:prstGeom>
        </p:spPr>
      </p:pic>
      <p:sp>
        <p:nvSpPr>
          <p:cNvPr id="145" name="Google Shape;2509;p65">
            <a:extLst>
              <a:ext uri="{FF2B5EF4-FFF2-40B4-BE49-F238E27FC236}">
                <a16:creationId xmlns:a16="http://schemas.microsoft.com/office/drawing/2014/main" id="{D3C52554-919C-9F3D-E1A0-5E8DAE90FF74}"/>
              </a:ext>
            </a:extLst>
          </p:cNvPr>
          <p:cNvSpPr txBox="1">
            <a:spLocks/>
          </p:cNvSpPr>
          <p:nvPr/>
        </p:nvSpPr>
        <p:spPr>
          <a:xfrm>
            <a:off x="1368060" y="705340"/>
            <a:ext cx="15544800" cy="609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obster"/>
              <a:buNone/>
              <a:defRPr sz="3000" b="0" i="0" u="none" strike="noStrike" cap="none">
                <a:solidFill>
                  <a:schemeClr val="dk1"/>
                </a:solidFill>
                <a:latin typeface="Lobster"/>
                <a:ea typeface="Lobster"/>
                <a:cs typeface="Lobster"/>
                <a:sym typeface="Lobster"/>
              </a:defRPr>
            </a:lvl1pPr>
            <a:lvl2pPr marR="0" lvl="1"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2pPr>
            <a:lvl3pPr marR="0" lvl="2"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3pPr>
            <a:lvl4pPr marR="0" lvl="3"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4pPr>
            <a:lvl5pPr marR="0" lvl="4"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5pPr>
            <a:lvl6pPr marR="0" lvl="5"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6pPr>
            <a:lvl7pPr marR="0" lvl="6"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7pPr>
            <a:lvl8pPr marR="0" lvl="7"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8pPr>
            <a:lvl9pPr marR="0" lvl="8" algn="l" rtl="0">
              <a:lnSpc>
                <a:spcPct val="100000"/>
              </a:lnSpc>
              <a:spcBef>
                <a:spcPts val="0"/>
              </a:spcBef>
              <a:spcAft>
                <a:spcPts val="0"/>
              </a:spcAft>
              <a:buClr>
                <a:schemeClr val="dk1"/>
              </a:buClr>
              <a:buSzPts val="2800"/>
              <a:buFont typeface="Lobster"/>
              <a:buNone/>
              <a:defRPr sz="2800" b="0" i="0" u="none" strike="noStrike" cap="none">
                <a:solidFill>
                  <a:schemeClr val="dk1"/>
                </a:solidFill>
                <a:latin typeface="Lobster"/>
                <a:ea typeface="Lobster"/>
                <a:cs typeface="Lobster"/>
                <a:sym typeface="Lobster"/>
              </a:defRPr>
            </a:lvl9pPr>
          </a:lstStyle>
          <a:p>
            <a:r>
              <a:rPr lang="en-US" sz="7927" dirty="0">
                <a:ln>
                  <a:solidFill>
                    <a:sysClr val="windowText" lastClr="000000"/>
                  </a:solidFill>
                </a:ln>
                <a:solidFill>
                  <a:srgbClr val="FFBD59"/>
                </a:solidFill>
                <a:latin typeface="Sansita Regular"/>
                <a:ea typeface="+mn-ea"/>
                <a:cs typeface="+mn-cs"/>
              </a:rPr>
              <a:t>CONTENTS</a:t>
            </a:r>
            <a:endParaRPr lang="vi-VN" sz="7927" dirty="0">
              <a:ln>
                <a:solidFill>
                  <a:sysClr val="windowText" lastClr="000000"/>
                </a:solidFill>
              </a:ln>
              <a:solidFill>
                <a:srgbClr val="FFBD59"/>
              </a:solidFill>
              <a:ea typeface="+mn-ea"/>
              <a:cs typeface="+mn-cs"/>
            </a:endParaRPr>
          </a:p>
        </p:txBody>
      </p:sp>
      <p:pic>
        <p:nvPicPr>
          <p:cNvPr id="52" name="Picture 9">
            <a:extLst>
              <a:ext uri="{FF2B5EF4-FFF2-40B4-BE49-F238E27FC236}">
                <a16:creationId xmlns:a16="http://schemas.microsoft.com/office/drawing/2014/main" id="{EF2D1D6F-935A-63D3-8DD9-95CAA1C3E4BD}"/>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86022">
            <a:off x="16275916" y="8317044"/>
            <a:ext cx="1041470" cy="1272908"/>
          </a:xfrm>
          <a:prstGeom prst="rect">
            <a:avLst/>
          </a:prstGeom>
        </p:spPr>
      </p:pic>
      <p:sp>
        <p:nvSpPr>
          <p:cNvPr id="53" name="TextBox 10">
            <a:extLst>
              <a:ext uri="{FF2B5EF4-FFF2-40B4-BE49-F238E27FC236}">
                <a16:creationId xmlns:a16="http://schemas.microsoft.com/office/drawing/2014/main" id="{5ABE684C-A505-D025-7E19-B4383B3018A0}"/>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68</a:t>
            </a:r>
          </a:p>
        </p:txBody>
      </p:sp>
    </p:spTree>
    <p:extLst>
      <p:ext uri="{BB962C8B-B14F-4D97-AF65-F5344CB8AC3E}">
        <p14:creationId xmlns:p14="http://schemas.microsoft.com/office/powerpoint/2010/main" val="3439657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BE1D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0000"/>
          </a:blip>
          <a:srcRect/>
          <a:stretch>
            <a:fillRect/>
          </a:stretch>
        </p:blipFill>
        <p:spPr>
          <a:xfrm rot="-5400000">
            <a:off x="11850202" y="4085200"/>
            <a:ext cx="11139997" cy="2116599"/>
          </a:xfrm>
          <a:prstGeom prst="rect">
            <a:avLst/>
          </a:prstGeom>
        </p:spPr>
      </p:pic>
      <p:pic>
        <p:nvPicPr>
          <p:cNvPr id="3" name="Picture 3"/>
          <p:cNvPicPr>
            <a:picLocks noChangeAspect="1"/>
          </p:cNvPicPr>
          <p:nvPr/>
        </p:nvPicPr>
        <p:blipFill>
          <a:blip r:embed="rId3"/>
          <a:srcRect/>
          <a:stretch>
            <a:fillRect/>
          </a:stretch>
        </p:blipFill>
        <p:spPr>
          <a:xfrm rot="-5400000">
            <a:off x="-7318647" y="6631305"/>
            <a:ext cx="16230600" cy="2434590"/>
          </a:xfrm>
          <a:prstGeom prst="rect">
            <a:avLst/>
          </a:prstGeom>
        </p:spPr>
      </p:pic>
      <p:pic>
        <p:nvPicPr>
          <p:cNvPr id="4" name="Picture 4"/>
          <p:cNvPicPr>
            <a:picLocks noChangeAspect="1"/>
          </p:cNvPicPr>
          <p:nvPr/>
        </p:nvPicPr>
        <p:blipFill>
          <a:blip r:embed="rId4"/>
          <a:srcRect/>
          <a:stretch>
            <a:fillRect/>
          </a:stretch>
        </p:blipFill>
        <p:spPr>
          <a:xfrm rot="960008">
            <a:off x="-2292331" y="-1182811"/>
            <a:ext cx="4124321" cy="5253912"/>
          </a:xfrm>
          <a:prstGeom prst="rect">
            <a:avLst/>
          </a:prstGeom>
        </p:spPr>
      </p:pic>
      <p:grpSp>
        <p:nvGrpSpPr>
          <p:cNvPr id="8" name="Google Shape;998;p28">
            <a:extLst>
              <a:ext uri="{FF2B5EF4-FFF2-40B4-BE49-F238E27FC236}">
                <a16:creationId xmlns:a16="http://schemas.microsoft.com/office/drawing/2014/main" id="{10F76976-3307-95B3-4A3C-7C6E319026A0}"/>
              </a:ext>
            </a:extLst>
          </p:cNvPr>
          <p:cNvGrpSpPr/>
          <p:nvPr/>
        </p:nvGrpSpPr>
        <p:grpSpPr>
          <a:xfrm flipH="1">
            <a:off x="12649200" y="1181100"/>
            <a:ext cx="4393148" cy="7475204"/>
            <a:chOff x="2346075" y="2426700"/>
            <a:chExt cx="1109377" cy="2277372"/>
          </a:xfrm>
        </p:grpSpPr>
        <p:sp>
          <p:nvSpPr>
            <p:cNvPr id="9" name="Google Shape;999;p28">
              <a:extLst>
                <a:ext uri="{FF2B5EF4-FFF2-40B4-BE49-F238E27FC236}">
                  <a16:creationId xmlns:a16="http://schemas.microsoft.com/office/drawing/2014/main" id="{C6CB293D-3416-050E-C42A-4AD9554A7B3B}"/>
                </a:ext>
              </a:extLst>
            </p:cNvPr>
            <p:cNvSpPr/>
            <p:nvPr/>
          </p:nvSpPr>
          <p:spPr>
            <a:xfrm>
              <a:off x="3369061" y="2669378"/>
              <a:ext cx="61199" cy="206776"/>
            </a:xfrm>
            <a:custGeom>
              <a:avLst/>
              <a:gdLst/>
              <a:ahLst/>
              <a:cxnLst/>
              <a:rect l="l" t="t" r="r" b="b"/>
              <a:pathLst>
                <a:path w="1101" h="3720" extrusionOk="0">
                  <a:moveTo>
                    <a:pt x="307" y="1"/>
                  </a:moveTo>
                  <a:lnTo>
                    <a:pt x="0" y="3653"/>
                  </a:lnTo>
                  <a:lnTo>
                    <a:pt x="794" y="3719"/>
                  </a:lnTo>
                  <a:lnTo>
                    <a:pt x="1100" y="67"/>
                  </a:lnTo>
                  <a:lnTo>
                    <a:pt x="307" y="1"/>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10" name="Google Shape;1000;p28">
              <a:extLst>
                <a:ext uri="{FF2B5EF4-FFF2-40B4-BE49-F238E27FC236}">
                  <a16:creationId xmlns:a16="http://schemas.microsoft.com/office/drawing/2014/main" id="{568AAA3D-D2C9-273E-1D50-482B7B338835}"/>
                </a:ext>
              </a:extLst>
            </p:cNvPr>
            <p:cNvSpPr/>
            <p:nvPr/>
          </p:nvSpPr>
          <p:spPr>
            <a:xfrm>
              <a:off x="3291688" y="2569049"/>
              <a:ext cx="83266" cy="307107"/>
            </a:xfrm>
            <a:custGeom>
              <a:avLst/>
              <a:gdLst/>
              <a:ahLst/>
              <a:cxnLst/>
              <a:rect l="l" t="t" r="r" b="b"/>
              <a:pathLst>
                <a:path w="1498" h="5525" extrusionOk="0">
                  <a:moveTo>
                    <a:pt x="306" y="1"/>
                  </a:moveTo>
                  <a:lnTo>
                    <a:pt x="0" y="5458"/>
                  </a:lnTo>
                  <a:lnTo>
                    <a:pt x="1191" y="5524"/>
                  </a:lnTo>
                  <a:lnTo>
                    <a:pt x="1498" y="67"/>
                  </a:lnTo>
                  <a:lnTo>
                    <a:pt x="306" y="1"/>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11" name="Google Shape;1001;p28">
              <a:extLst>
                <a:ext uri="{FF2B5EF4-FFF2-40B4-BE49-F238E27FC236}">
                  <a16:creationId xmlns:a16="http://schemas.microsoft.com/office/drawing/2014/main" id="{27BCA029-3F61-2C7F-A602-F72851C7BDDD}"/>
                </a:ext>
              </a:extLst>
            </p:cNvPr>
            <p:cNvSpPr/>
            <p:nvPr/>
          </p:nvSpPr>
          <p:spPr>
            <a:xfrm>
              <a:off x="3236382" y="2626578"/>
              <a:ext cx="61199" cy="249243"/>
            </a:xfrm>
            <a:custGeom>
              <a:avLst/>
              <a:gdLst/>
              <a:ahLst/>
              <a:cxnLst/>
              <a:rect l="l" t="t" r="r" b="b"/>
              <a:pathLst>
                <a:path w="1101" h="4484" extrusionOk="0">
                  <a:moveTo>
                    <a:pt x="307" y="0"/>
                  </a:moveTo>
                  <a:lnTo>
                    <a:pt x="0" y="4429"/>
                  </a:lnTo>
                  <a:lnTo>
                    <a:pt x="794" y="4484"/>
                  </a:lnTo>
                  <a:lnTo>
                    <a:pt x="1100" y="55"/>
                  </a:lnTo>
                  <a:lnTo>
                    <a:pt x="307" y="0"/>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12" name="Google Shape;1002;p28">
              <a:extLst>
                <a:ext uri="{FF2B5EF4-FFF2-40B4-BE49-F238E27FC236}">
                  <a16:creationId xmlns:a16="http://schemas.microsoft.com/office/drawing/2014/main" id="{E73FC5BB-C677-FF33-BFA8-42C84AA2339D}"/>
                </a:ext>
              </a:extLst>
            </p:cNvPr>
            <p:cNvSpPr/>
            <p:nvPr/>
          </p:nvSpPr>
          <p:spPr>
            <a:xfrm>
              <a:off x="3130494" y="2649923"/>
              <a:ext cx="94494" cy="228621"/>
            </a:xfrm>
            <a:custGeom>
              <a:avLst/>
              <a:gdLst/>
              <a:ahLst/>
              <a:cxnLst/>
              <a:rect l="l" t="t" r="r" b="b"/>
              <a:pathLst>
                <a:path w="1700" h="4113" extrusionOk="0">
                  <a:moveTo>
                    <a:pt x="1184" y="1"/>
                  </a:moveTo>
                  <a:lnTo>
                    <a:pt x="1" y="154"/>
                  </a:lnTo>
                  <a:lnTo>
                    <a:pt x="517" y="4113"/>
                  </a:lnTo>
                  <a:lnTo>
                    <a:pt x="1700" y="3960"/>
                  </a:lnTo>
                  <a:lnTo>
                    <a:pt x="1184" y="1"/>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13" name="Google Shape;1003;p28">
              <a:extLst>
                <a:ext uri="{FF2B5EF4-FFF2-40B4-BE49-F238E27FC236}">
                  <a16:creationId xmlns:a16="http://schemas.microsoft.com/office/drawing/2014/main" id="{DA04380B-CB03-655D-F666-AE46B7E1DCFA}"/>
                </a:ext>
              </a:extLst>
            </p:cNvPr>
            <p:cNvSpPr/>
            <p:nvPr/>
          </p:nvSpPr>
          <p:spPr>
            <a:xfrm>
              <a:off x="3043227" y="2547761"/>
              <a:ext cx="104889" cy="330564"/>
            </a:xfrm>
            <a:custGeom>
              <a:avLst/>
              <a:gdLst/>
              <a:ahLst/>
              <a:cxnLst/>
              <a:rect l="l" t="t" r="r" b="b"/>
              <a:pathLst>
                <a:path w="1887" h="5947" extrusionOk="0">
                  <a:moveTo>
                    <a:pt x="1186" y="1"/>
                  </a:moveTo>
                  <a:lnTo>
                    <a:pt x="0" y="144"/>
                  </a:lnTo>
                  <a:lnTo>
                    <a:pt x="701" y="5946"/>
                  </a:lnTo>
                  <a:lnTo>
                    <a:pt x="1886" y="5802"/>
                  </a:lnTo>
                  <a:lnTo>
                    <a:pt x="1186" y="1"/>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14" name="Google Shape;1004;p28">
              <a:extLst>
                <a:ext uri="{FF2B5EF4-FFF2-40B4-BE49-F238E27FC236}">
                  <a16:creationId xmlns:a16="http://schemas.microsoft.com/office/drawing/2014/main" id="{9EF31CC7-1D78-BDB8-B502-BC344FC32BF8}"/>
                </a:ext>
              </a:extLst>
            </p:cNvPr>
            <p:cNvSpPr/>
            <p:nvPr/>
          </p:nvSpPr>
          <p:spPr>
            <a:xfrm>
              <a:off x="2987921" y="2595340"/>
              <a:ext cx="82822" cy="282094"/>
            </a:xfrm>
            <a:custGeom>
              <a:avLst/>
              <a:gdLst/>
              <a:ahLst/>
              <a:cxnLst/>
              <a:rect l="l" t="t" r="r" b="b"/>
              <a:pathLst>
                <a:path w="1490" h="5075" extrusionOk="0">
                  <a:moveTo>
                    <a:pt x="788" y="1"/>
                  </a:moveTo>
                  <a:lnTo>
                    <a:pt x="1" y="112"/>
                  </a:lnTo>
                  <a:lnTo>
                    <a:pt x="701" y="5074"/>
                  </a:lnTo>
                  <a:lnTo>
                    <a:pt x="1489" y="4962"/>
                  </a:lnTo>
                  <a:lnTo>
                    <a:pt x="788" y="1"/>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15" name="Google Shape;1005;p28">
              <a:extLst>
                <a:ext uri="{FF2B5EF4-FFF2-40B4-BE49-F238E27FC236}">
                  <a16:creationId xmlns:a16="http://schemas.microsoft.com/office/drawing/2014/main" id="{B28DFDAC-EB64-8E6D-0682-24CB570415B1}"/>
                </a:ext>
              </a:extLst>
            </p:cNvPr>
            <p:cNvSpPr/>
            <p:nvPr/>
          </p:nvSpPr>
          <p:spPr>
            <a:xfrm>
              <a:off x="2910603" y="2572384"/>
              <a:ext cx="104778" cy="306273"/>
            </a:xfrm>
            <a:custGeom>
              <a:avLst/>
              <a:gdLst/>
              <a:ahLst/>
              <a:cxnLst/>
              <a:rect l="l" t="t" r="r" b="b"/>
              <a:pathLst>
                <a:path w="1885" h="5510" extrusionOk="0">
                  <a:moveTo>
                    <a:pt x="1184" y="0"/>
                  </a:moveTo>
                  <a:lnTo>
                    <a:pt x="0" y="154"/>
                  </a:lnTo>
                  <a:lnTo>
                    <a:pt x="701" y="5509"/>
                  </a:lnTo>
                  <a:lnTo>
                    <a:pt x="1884" y="5354"/>
                  </a:lnTo>
                  <a:lnTo>
                    <a:pt x="1184" y="0"/>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16" name="Google Shape;1006;p28">
              <a:extLst>
                <a:ext uri="{FF2B5EF4-FFF2-40B4-BE49-F238E27FC236}">
                  <a16:creationId xmlns:a16="http://schemas.microsoft.com/office/drawing/2014/main" id="{8006E7B7-F88E-63A9-4A61-CC866145B786}"/>
                </a:ext>
              </a:extLst>
            </p:cNvPr>
            <p:cNvSpPr/>
            <p:nvPr/>
          </p:nvSpPr>
          <p:spPr>
            <a:xfrm>
              <a:off x="2806717" y="2426700"/>
              <a:ext cx="89270" cy="372586"/>
            </a:xfrm>
            <a:custGeom>
              <a:avLst/>
              <a:gdLst/>
              <a:ahLst/>
              <a:cxnLst/>
              <a:rect l="l" t="t" r="r" b="b"/>
              <a:pathLst>
                <a:path w="1606" h="6703" extrusionOk="0">
                  <a:moveTo>
                    <a:pt x="962" y="1"/>
                  </a:moveTo>
                  <a:cubicBezTo>
                    <a:pt x="747" y="2248"/>
                    <a:pt x="426" y="4486"/>
                    <a:pt x="0" y="6702"/>
                  </a:cubicBezTo>
                  <a:lnTo>
                    <a:pt x="721" y="6503"/>
                  </a:lnTo>
                  <a:cubicBezTo>
                    <a:pt x="1518" y="4443"/>
                    <a:pt x="1605" y="2115"/>
                    <a:pt x="962" y="1"/>
                  </a:cubicBez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17" name="Google Shape;1007;p28">
              <a:extLst>
                <a:ext uri="{FF2B5EF4-FFF2-40B4-BE49-F238E27FC236}">
                  <a16:creationId xmlns:a16="http://schemas.microsoft.com/office/drawing/2014/main" id="{F4EB30C2-6C98-1372-95D1-5FBAB5BEE94C}"/>
                </a:ext>
              </a:extLst>
            </p:cNvPr>
            <p:cNvSpPr/>
            <p:nvPr/>
          </p:nvSpPr>
          <p:spPr>
            <a:xfrm>
              <a:off x="2750799" y="2466887"/>
              <a:ext cx="96496" cy="307830"/>
            </a:xfrm>
            <a:custGeom>
              <a:avLst/>
              <a:gdLst/>
              <a:ahLst/>
              <a:cxnLst/>
              <a:rect l="l" t="t" r="r" b="b"/>
              <a:pathLst>
                <a:path w="1736" h="5538" extrusionOk="0">
                  <a:moveTo>
                    <a:pt x="964" y="0"/>
                  </a:moveTo>
                  <a:lnTo>
                    <a:pt x="964" y="0"/>
                  </a:lnTo>
                  <a:cubicBezTo>
                    <a:pt x="159" y="1618"/>
                    <a:pt x="0" y="3547"/>
                    <a:pt x="530" y="5275"/>
                  </a:cubicBezTo>
                  <a:lnTo>
                    <a:pt x="1212" y="5538"/>
                  </a:lnTo>
                  <a:cubicBezTo>
                    <a:pt x="1736" y="3742"/>
                    <a:pt x="706" y="1715"/>
                    <a:pt x="964" y="0"/>
                  </a:cubicBez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18" name="Google Shape;1008;p28">
              <a:extLst>
                <a:ext uri="{FF2B5EF4-FFF2-40B4-BE49-F238E27FC236}">
                  <a16:creationId xmlns:a16="http://schemas.microsoft.com/office/drawing/2014/main" id="{7A9F5900-7D57-7E3E-0BC0-A8B0F9FA9129}"/>
                </a:ext>
              </a:extLst>
            </p:cNvPr>
            <p:cNvSpPr/>
            <p:nvPr/>
          </p:nvSpPr>
          <p:spPr>
            <a:xfrm>
              <a:off x="2837899" y="2526472"/>
              <a:ext cx="139852" cy="252967"/>
            </a:xfrm>
            <a:custGeom>
              <a:avLst/>
              <a:gdLst/>
              <a:ahLst/>
              <a:cxnLst/>
              <a:rect l="l" t="t" r="r" b="b"/>
              <a:pathLst>
                <a:path w="2516" h="4551" extrusionOk="0">
                  <a:moveTo>
                    <a:pt x="2516" y="1"/>
                  </a:moveTo>
                  <a:cubicBezTo>
                    <a:pt x="1463" y="1178"/>
                    <a:pt x="841" y="780"/>
                    <a:pt x="458" y="2739"/>
                  </a:cubicBezTo>
                  <a:cubicBezTo>
                    <a:pt x="381" y="3127"/>
                    <a:pt x="1" y="4551"/>
                    <a:pt x="471" y="4551"/>
                  </a:cubicBezTo>
                  <a:cubicBezTo>
                    <a:pt x="478" y="4551"/>
                    <a:pt x="486" y="4550"/>
                    <a:pt x="494" y="4549"/>
                  </a:cubicBezTo>
                  <a:cubicBezTo>
                    <a:pt x="1004" y="4503"/>
                    <a:pt x="1192" y="2984"/>
                    <a:pt x="1450" y="2231"/>
                  </a:cubicBezTo>
                  <a:cubicBezTo>
                    <a:pt x="1800" y="1216"/>
                    <a:pt x="2220" y="737"/>
                    <a:pt x="2516" y="1"/>
                  </a:cubicBez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19" name="Google Shape;1009;p28">
              <a:extLst>
                <a:ext uri="{FF2B5EF4-FFF2-40B4-BE49-F238E27FC236}">
                  <a16:creationId xmlns:a16="http://schemas.microsoft.com/office/drawing/2014/main" id="{A2D0017E-03C6-9EFF-2219-5FEF8D5051B6}"/>
                </a:ext>
              </a:extLst>
            </p:cNvPr>
            <p:cNvSpPr/>
            <p:nvPr/>
          </p:nvSpPr>
          <p:spPr>
            <a:xfrm>
              <a:off x="2806272" y="2507129"/>
              <a:ext cx="89825" cy="255691"/>
            </a:xfrm>
            <a:custGeom>
              <a:avLst/>
              <a:gdLst/>
              <a:ahLst/>
              <a:cxnLst/>
              <a:rect l="l" t="t" r="r" b="b"/>
              <a:pathLst>
                <a:path w="1616" h="4600" extrusionOk="0">
                  <a:moveTo>
                    <a:pt x="525" y="0"/>
                  </a:moveTo>
                  <a:lnTo>
                    <a:pt x="525" y="0"/>
                  </a:lnTo>
                  <a:cubicBezTo>
                    <a:pt x="434" y="502"/>
                    <a:pt x="498" y="1019"/>
                    <a:pt x="571" y="1524"/>
                  </a:cubicBezTo>
                  <a:cubicBezTo>
                    <a:pt x="644" y="2029"/>
                    <a:pt x="727" y="2540"/>
                    <a:pt x="674" y="3048"/>
                  </a:cubicBezTo>
                  <a:cubicBezTo>
                    <a:pt x="620" y="3555"/>
                    <a:pt x="410" y="4070"/>
                    <a:pt x="0" y="4375"/>
                  </a:cubicBezTo>
                  <a:lnTo>
                    <a:pt x="991" y="4599"/>
                  </a:lnTo>
                  <a:cubicBezTo>
                    <a:pt x="1465" y="3927"/>
                    <a:pt x="1616" y="3037"/>
                    <a:pt x="1390" y="2245"/>
                  </a:cubicBezTo>
                  <a:cubicBezTo>
                    <a:pt x="1163" y="1447"/>
                    <a:pt x="629" y="824"/>
                    <a:pt x="525" y="0"/>
                  </a:cubicBezTo>
                  <a:close/>
                </a:path>
              </a:pathLst>
            </a:custGeom>
            <a:solidFill>
              <a:srgbClr val="659E6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0" name="Google Shape;1010;p28">
              <a:extLst>
                <a:ext uri="{FF2B5EF4-FFF2-40B4-BE49-F238E27FC236}">
                  <a16:creationId xmlns:a16="http://schemas.microsoft.com/office/drawing/2014/main" id="{2F1D5E7B-C96B-A4FF-472B-000997C67589}"/>
                </a:ext>
              </a:extLst>
            </p:cNvPr>
            <p:cNvSpPr/>
            <p:nvPr/>
          </p:nvSpPr>
          <p:spPr>
            <a:xfrm>
              <a:off x="2720395" y="2507129"/>
              <a:ext cx="93160" cy="272311"/>
            </a:xfrm>
            <a:custGeom>
              <a:avLst/>
              <a:gdLst/>
              <a:ahLst/>
              <a:cxnLst/>
              <a:rect l="l" t="t" r="r" b="b"/>
              <a:pathLst>
                <a:path w="1676" h="4899" extrusionOk="0">
                  <a:moveTo>
                    <a:pt x="486" y="0"/>
                  </a:moveTo>
                  <a:lnTo>
                    <a:pt x="486" y="0"/>
                  </a:lnTo>
                  <a:cubicBezTo>
                    <a:pt x="1" y="2037"/>
                    <a:pt x="372" y="3631"/>
                    <a:pt x="1055" y="4899"/>
                  </a:cubicBezTo>
                  <a:lnTo>
                    <a:pt x="1676" y="4803"/>
                  </a:lnTo>
                  <a:cubicBezTo>
                    <a:pt x="1676" y="4803"/>
                    <a:pt x="970" y="1378"/>
                    <a:pt x="486" y="0"/>
                  </a:cubicBezTo>
                  <a:close/>
                </a:path>
              </a:pathLst>
            </a:custGeom>
            <a:solidFill>
              <a:srgbClr val="659E6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1" name="Google Shape;1011;p28">
              <a:extLst>
                <a:ext uri="{FF2B5EF4-FFF2-40B4-BE49-F238E27FC236}">
                  <a16:creationId xmlns:a16="http://schemas.microsoft.com/office/drawing/2014/main" id="{129F6A79-1D0A-0963-D797-0977CAA56513}"/>
                </a:ext>
              </a:extLst>
            </p:cNvPr>
            <p:cNvSpPr/>
            <p:nvPr/>
          </p:nvSpPr>
          <p:spPr>
            <a:xfrm>
              <a:off x="2740627" y="2727407"/>
              <a:ext cx="163809" cy="151247"/>
            </a:xfrm>
            <a:custGeom>
              <a:avLst/>
              <a:gdLst/>
              <a:ahLst/>
              <a:cxnLst/>
              <a:rect l="l" t="t" r="r" b="b"/>
              <a:pathLst>
                <a:path w="2947" h="2721" extrusionOk="0">
                  <a:moveTo>
                    <a:pt x="194" y="0"/>
                  </a:moveTo>
                  <a:cubicBezTo>
                    <a:pt x="85" y="0"/>
                    <a:pt x="0" y="94"/>
                    <a:pt x="14" y="203"/>
                  </a:cubicBezTo>
                  <a:lnTo>
                    <a:pt x="320" y="2562"/>
                  </a:lnTo>
                  <a:cubicBezTo>
                    <a:pt x="332" y="2653"/>
                    <a:pt x="409" y="2720"/>
                    <a:pt x="499" y="2720"/>
                  </a:cubicBezTo>
                  <a:lnTo>
                    <a:pt x="2385" y="2720"/>
                  </a:lnTo>
                  <a:cubicBezTo>
                    <a:pt x="2474" y="2720"/>
                    <a:pt x="2550" y="2655"/>
                    <a:pt x="2563" y="2568"/>
                  </a:cubicBezTo>
                  <a:lnTo>
                    <a:pt x="2728" y="1503"/>
                  </a:lnTo>
                  <a:lnTo>
                    <a:pt x="2930" y="207"/>
                  </a:lnTo>
                  <a:cubicBezTo>
                    <a:pt x="2946" y="98"/>
                    <a:pt x="2863" y="0"/>
                    <a:pt x="2752" y="0"/>
                  </a:cubicBezTo>
                  <a:close/>
                </a:path>
              </a:pathLst>
            </a:custGeom>
            <a:solidFill>
              <a:srgbClr val="E4796B"/>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2" name="Google Shape;1012;p28">
              <a:extLst>
                <a:ext uri="{FF2B5EF4-FFF2-40B4-BE49-F238E27FC236}">
                  <a16:creationId xmlns:a16="http://schemas.microsoft.com/office/drawing/2014/main" id="{2A3CDCF9-154E-2888-8479-1ADC94D43C81}"/>
                </a:ext>
              </a:extLst>
            </p:cNvPr>
            <p:cNvSpPr/>
            <p:nvPr/>
          </p:nvSpPr>
          <p:spPr>
            <a:xfrm>
              <a:off x="2803660" y="2727407"/>
              <a:ext cx="101109" cy="116061"/>
            </a:xfrm>
            <a:custGeom>
              <a:avLst/>
              <a:gdLst/>
              <a:ahLst/>
              <a:cxnLst/>
              <a:rect l="l" t="t" r="r" b="b"/>
              <a:pathLst>
                <a:path w="1819" h="2088" extrusionOk="0">
                  <a:moveTo>
                    <a:pt x="0" y="0"/>
                  </a:moveTo>
                  <a:cubicBezTo>
                    <a:pt x="434" y="1130"/>
                    <a:pt x="1006" y="1749"/>
                    <a:pt x="1515" y="2088"/>
                  </a:cubicBezTo>
                  <a:lnTo>
                    <a:pt x="1795" y="287"/>
                  </a:lnTo>
                  <a:cubicBezTo>
                    <a:pt x="1818" y="135"/>
                    <a:pt x="1701" y="0"/>
                    <a:pt x="1548" y="0"/>
                  </a:cubicBezTo>
                  <a:close/>
                </a:path>
              </a:pathLst>
            </a:custGeom>
            <a:solidFill>
              <a:srgbClr val="E2A8A2"/>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3" name="Google Shape;1013;p28">
              <a:extLst>
                <a:ext uri="{FF2B5EF4-FFF2-40B4-BE49-F238E27FC236}">
                  <a16:creationId xmlns:a16="http://schemas.microsoft.com/office/drawing/2014/main" id="{62904068-1871-617A-9831-9701D25C4893}"/>
                </a:ext>
              </a:extLst>
            </p:cNvPr>
            <p:cNvSpPr/>
            <p:nvPr/>
          </p:nvSpPr>
          <p:spPr>
            <a:xfrm>
              <a:off x="2645245" y="2862864"/>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4" name="Google Shape;1014;p28">
              <a:extLst>
                <a:ext uri="{FF2B5EF4-FFF2-40B4-BE49-F238E27FC236}">
                  <a16:creationId xmlns:a16="http://schemas.microsoft.com/office/drawing/2014/main" id="{F6E2566E-03E7-2989-64E4-6B916D21D59D}"/>
                </a:ext>
              </a:extLst>
            </p:cNvPr>
            <p:cNvSpPr/>
            <p:nvPr/>
          </p:nvSpPr>
          <p:spPr>
            <a:xfrm>
              <a:off x="2999927" y="2927063"/>
              <a:ext cx="98886" cy="311665"/>
            </a:xfrm>
            <a:custGeom>
              <a:avLst/>
              <a:gdLst/>
              <a:ahLst/>
              <a:cxnLst/>
              <a:rect l="l" t="t" r="r" b="b"/>
              <a:pathLst>
                <a:path w="1779" h="5607" extrusionOk="0">
                  <a:moveTo>
                    <a:pt x="661" y="0"/>
                  </a:moveTo>
                  <a:lnTo>
                    <a:pt x="1" y="5472"/>
                  </a:lnTo>
                  <a:lnTo>
                    <a:pt x="1118" y="5606"/>
                  </a:lnTo>
                  <a:lnTo>
                    <a:pt x="1778" y="135"/>
                  </a:lnTo>
                  <a:lnTo>
                    <a:pt x="661" y="0"/>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5" name="Google Shape;1015;p28">
              <a:extLst>
                <a:ext uri="{FF2B5EF4-FFF2-40B4-BE49-F238E27FC236}">
                  <a16:creationId xmlns:a16="http://schemas.microsoft.com/office/drawing/2014/main" id="{CB8492D0-7461-E80C-49D6-3EB04B11D939}"/>
                </a:ext>
              </a:extLst>
            </p:cNvPr>
            <p:cNvSpPr/>
            <p:nvPr/>
          </p:nvSpPr>
          <p:spPr>
            <a:xfrm>
              <a:off x="3072909" y="2971919"/>
              <a:ext cx="78041" cy="265974"/>
            </a:xfrm>
            <a:custGeom>
              <a:avLst/>
              <a:gdLst/>
              <a:ahLst/>
              <a:cxnLst/>
              <a:rect l="l" t="t" r="r" b="b"/>
              <a:pathLst>
                <a:path w="1404" h="4785" extrusionOk="0">
                  <a:moveTo>
                    <a:pt x="661" y="0"/>
                  </a:moveTo>
                  <a:lnTo>
                    <a:pt x="0" y="4679"/>
                  </a:lnTo>
                  <a:lnTo>
                    <a:pt x="743" y="4785"/>
                  </a:lnTo>
                  <a:lnTo>
                    <a:pt x="1404" y="106"/>
                  </a:lnTo>
                  <a:lnTo>
                    <a:pt x="661" y="0"/>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6" name="Google Shape;1016;p28">
              <a:extLst>
                <a:ext uri="{FF2B5EF4-FFF2-40B4-BE49-F238E27FC236}">
                  <a16:creationId xmlns:a16="http://schemas.microsoft.com/office/drawing/2014/main" id="{3D41DABE-83BC-6B4E-D22E-3B93759B6B61}"/>
                </a:ext>
              </a:extLst>
            </p:cNvPr>
            <p:cNvSpPr/>
            <p:nvPr/>
          </p:nvSpPr>
          <p:spPr>
            <a:xfrm>
              <a:off x="3125102" y="2950241"/>
              <a:ext cx="98830" cy="288820"/>
            </a:xfrm>
            <a:custGeom>
              <a:avLst/>
              <a:gdLst/>
              <a:ahLst/>
              <a:cxnLst/>
              <a:rect l="l" t="t" r="r" b="b"/>
              <a:pathLst>
                <a:path w="1778" h="5196" extrusionOk="0">
                  <a:moveTo>
                    <a:pt x="662" y="1"/>
                  </a:moveTo>
                  <a:lnTo>
                    <a:pt x="1" y="5049"/>
                  </a:lnTo>
                  <a:lnTo>
                    <a:pt x="1117" y="5195"/>
                  </a:lnTo>
                  <a:lnTo>
                    <a:pt x="1777" y="147"/>
                  </a:lnTo>
                  <a:lnTo>
                    <a:pt x="662" y="1"/>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7" name="Google Shape;1017;p28">
              <a:extLst>
                <a:ext uri="{FF2B5EF4-FFF2-40B4-BE49-F238E27FC236}">
                  <a16:creationId xmlns:a16="http://schemas.microsoft.com/office/drawing/2014/main" id="{F409CA88-B03A-638C-A799-D599D459ADAB}"/>
                </a:ext>
              </a:extLst>
            </p:cNvPr>
            <p:cNvSpPr/>
            <p:nvPr/>
          </p:nvSpPr>
          <p:spPr>
            <a:xfrm>
              <a:off x="3148392" y="3158735"/>
              <a:ext cx="266085" cy="64423"/>
            </a:xfrm>
            <a:custGeom>
              <a:avLst/>
              <a:gdLst/>
              <a:ahLst/>
              <a:cxnLst/>
              <a:rect l="l" t="t" r="r" b="b"/>
              <a:pathLst>
                <a:path w="4787" h="1159" extrusionOk="0">
                  <a:moveTo>
                    <a:pt x="0" y="0"/>
                  </a:moveTo>
                  <a:lnTo>
                    <a:pt x="0" y="1158"/>
                  </a:lnTo>
                  <a:lnTo>
                    <a:pt x="4787" y="1158"/>
                  </a:lnTo>
                  <a:lnTo>
                    <a:pt x="4787" y="0"/>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8" name="Google Shape;1018;p28">
              <a:extLst>
                <a:ext uri="{FF2B5EF4-FFF2-40B4-BE49-F238E27FC236}">
                  <a16:creationId xmlns:a16="http://schemas.microsoft.com/office/drawing/2014/main" id="{CA403627-4788-37F7-E04D-CBF623ADA948}"/>
                </a:ext>
              </a:extLst>
            </p:cNvPr>
            <p:cNvSpPr/>
            <p:nvPr/>
          </p:nvSpPr>
          <p:spPr>
            <a:xfrm>
              <a:off x="3179074" y="3092591"/>
              <a:ext cx="199828" cy="56252"/>
            </a:xfrm>
            <a:custGeom>
              <a:avLst/>
              <a:gdLst/>
              <a:ahLst/>
              <a:cxnLst/>
              <a:rect l="l" t="t" r="r" b="b"/>
              <a:pathLst>
                <a:path w="3595" h="1012" extrusionOk="0">
                  <a:moveTo>
                    <a:pt x="0" y="0"/>
                  </a:moveTo>
                  <a:lnTo>
                    <a:pt x="0" y="1012"/>
                  </a:lnTo>
                  <a:lnTo>
                    <a:pt x="3594" y="1012"/>
                  </a:lnTo>
                  <a:lnTo>
                    <a:pt x="3594" y="0"/>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9" name="Google Shape;1019;p28">
              <a:extLst>
                <a:ext uri="{FF2B5EF4-FFF2-40B4-BE49-F238E27FC236}">
                  <a16:creationId xmlns:a16="http://schemas.microsoft.com/office/drawing/2014/main" id="{BC7766A3-11BF-967C-EDEC-D0E64453E2FA}"/>
                </a:ext>
              </a:extLst>
            </p:cNvPr>
            <p:cNvSpPr/>
            <p:nvPr/>
          </p:nvSpPr>
          <p:spPr>
            <a:xfrm>
              <a:off x="3164011" y="3046679"/>
              <a:ext cx="158695" cy="33796"/>
            </a:xfrm>
            <a:custGeom>
              <a:avLst/>
              <a:gdLst/>
              <a:ahLst/>
              <a:cxnLst/>
              <a:rect l="l" t="t" r="r" b="b"/>
              <a:pathLst>
                <a:path w="2855" h="608" extrusionOk="0">
                  <a:moveTo>
                    <a:pt x="0" y="1"/>
                  </a:moveTo>
                  <a:lnTo>
                    <a:pt x="0" y="608"/>
                  </a:lnTo>
                  <a:lnTo>
                    <a:pt x="2855" y="608"/>
                  </a:lnTo>
                  <a:lnTo>
                    <a:pt x="2855" y="1"/>
                  </a:lnTo>
                  <a:close/>
                </a:path>
              </a:pathLst>
            </a:custGeom>
            <a:solidFill>
              <a:srgbClr val="FEC35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0" name="Google Shape;1020;p28">
              <a:extLst>
                <a:ext uri="{FF2B5EF4-FFF2-40B4-BE49-F238E27FC236}">
                  <a16:creationId xmlns:a16="http://schemas.microsoft.com/office/drawing/2014/main" id="{8F6451C2-8BAD-4006-7737-5DFD96A8F54A}"/>
                </a:ext>
              </a:extLst>
            </p:cNvPr>
            <p:cNvSpPr/>
            <p:nvPr/>
          </p:nvSpPr>
          <p:spPr>
            <a:xfrm>
              <a:off x="2645245" y="3216208"/>
              <a:ext cx="810207" cy="48470"/>
            </a:xfrm>
            <a:custGeom>
              <a:avLst/>
              <a:gdLst/>
              <a:ahLst/>
              <a:cxnLst/>
              <a:rect l="l" t="t" r="r" b="b"/>
              <a:pathLst>
                <a:path w="14576" h="872" extrusionOk="0">
                  <a:moveTo>
                    <a:pt x="0" y="1"/>
                  </a:moveTo>
                  <a:lnTo>
                    <a:pt x="0" y="872"/>
                  </a:lnTo>
                  <a:lnTo>
                    <a:pt x="14576" y="872"/>
                  </a:lnTo>
                  <a:lnTo>
                    <a:pt x="14576" y="1"/>
                  </a:ln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grpSp>
          <p:nvGrpSpPr>
            <p:cNvPr id="31" name="Google Shape;1021;p28">
              <a:extLst>
                <a:ext uri="{FF2B5EF4-FFF2-40B4-BE49-F238E27FC236}">
                  <a16:creationId xmlns:a16="http://schemas.microsoft.com/office/drawing/2014/main" id="{852AF17F-4653-9D2A-35CE-6B600185AD1A}"/>
                </a:ext>
              </a:extLst>
            </p:cNvPr>
            <p:cNvGrpSpPr/>
            <p:nvPr/>
          </p:nvGrpSpPr>
          <p:grpSpPr>
            <a:xfrm flipH="1">
              <a:off x="2346075" y="2694557"/>
              <a:ext cx="753614" cy="2009515"/>
              <a:chOff x="3463338" y="2694557"/>
              <a:chExt cx="753614" cy="2009515"/>
            </a:xfrm>
          </p:grpSpPr>
          <p:sp>
            <p:nvSpPr>
              <p:cNvPr id="32" name="Google Shape;1022;p28">
                <a:extLst>
                  <a:ext uri="{FF2B5EF4-FFF2-40B4-BE49-F238E27FC236}">
                    <a16:creationId xmlns:a16="http://schemas.microsoft.com/office/drawing/2014/main" id="{A9197D99-8312-5B65-AF78-2E601D727063}"/>
                  </a:ext>
                </a:extLst>
              </p:cNvPr>
              <p:cNvSpPr/>
              <p:nvPr/>
            </p:nvSpPr>
            <p:spPr>
              <a:xfrm flipH="1">
                <a:off x="3953204" y="4107101"/>
                <a:ext cx="156639" cy="590257"/>
              </a:xfrm>
              <a:custGeom>
                <a:avLst/>
                <a:gdLst/>
                <a:ahLst/>
                <a:cxnLst/>
                <a:rect l="l" t="t" r="r" b="b"/>
                <a:pathLst>
                  <a:path w="2818" h="10619" extrusionOk="0">
                    <a:moveTo>
                      <a:pt x="1633" y="0"/>
                    </a:moveTo>
                    <a:lnTo>
                      <a:pt x="1" y="10618"/>
                    </a:lnTo>
                    <a:lnTo>
                      <a:pt x="593" y="10618"/>
                    </a:lnTo>
                    <a:lnTo>
                      <a:pt x="2818" y="0"/>
                    </a:ln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3" name="Google Shape;1023;p28">
                <a:extLst>
                  <a:ext uri="{FF2B5EF4-FFF2-40B4-BE49-F238E27FC236}">
                    <a16:creationId xmlns:a16="http://schemas.microsoft.com/office/drawing/2014/main" id="{F0711390-1343-D70E-87DD-FC01BB510F5E}"/>
                  </a:ext>
                </a:extLst>
              </p:cNvPr>
              <p:cNvSpPr/>
              <p:nvPr/>
            </p:nvSpPr>
            <p:spPr>
              <a:xfrm flipH="1">
                <a:off x="3742484" y="3083086"/>
                <a:ext cx="207054" cy="419611"/>
              </a:xfrm>
              <a:custGeom>
                <a:avLst/>
                <a:gdLst/>
                <a:ahLst/>
                <a:cxnLst/>
                <a:rect l="l" t="t" r="r" b="b"/>
                <a:pathLst>
                  <a:path w="3725" h="7549" extrusionOk="0">
                    <a:moveTo>
                      <a:pt x="2170" y="0"/>
                    </a:moveTo>
                    <a:cubicBezTo>
                      <a:pt x="1532" y="0"/>
                      <a:pt x="958" y="392"/>
                      <a:pt x="768" y="1000"/>
                    </a:cubicBezTo>
                    <a:cubicBezTo>
                      <a:pt x="0" y="3466"/>
                      <a:pt x="388" y="4136"/>
                      <a:pt x="972" y="6500"/>
                    </a:cubicBezTo>
                    <a:cubicBezTo>
                      <a:pt x="1092" y="6985"/>
                      <a:pt x="1479" y="7371"/>
                      <a:pt x="1978" y="7501"/>
                    </a:cubicBezTo>
                    <a:cubicBezTo>
                      <a:pt x="2100" y="7533"/>
                      <a:pt x="2221" y="7548"/>
                      <a:pt x="2339" y="7548"/>
                    </a:cubicBezTo>
                    <a:cubicBezTo>
                      <a:pt x="3078" y="7548"/>
                      <a:pt x="3697" y="6960"/>
                      <a:pt x="3652" y="6203"/>
                    </a:cubicBezTo>
                    <a:lnTo>
                      <a:pt x="3724" y="1422"/>
                    </a:lnTo>
                    <a:cubicBezTo>
                      <a:pt x="3704" y="1081"/>
                      <a:pt x="3563" y="767"/>
                      <a:pt x="3338" y="519"/>
                    </a:cubicBezTo>
                    <a:cubicBezTo>
                      <a:pt x="3131" y="290"/>
                      <a:pt x="2855" y="120"/>
                      <a:pt x="2534" y="43"/>
                    </a:cubicBezTo>
                    <a:cubicBezTo>
                      <a:pt x="2412" y="14"/>
                      <a:pt x="2290" y="0"/>
                      <a:pt x="2170" y="0"/>
                    </a:cubicBezTo>
                    <a:close/>
                  </a:path>
                </a:pathLst>
              </a:custGeom>
              <a:solidFill>
                <a:srgbClr val="4F7636"/>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4" name="Google Shape;1024;p28">
                <a:extLst>
                  <a:ext uri="{FF2B5EF4-FFF2-40B4-BE49-F238E27FC236}">
                    <a16:creationId xmlns:a16="http://schemas.microsoft.com/office/drawing/2014/main" id="{644C9410-B838-54F6-21FA-E53171793001}"/>
                  </a:ext>
                </a:extLst>
              </p:cNvPr>
              <p:cNvSpPr/>
              <p:nvPr/>
            </p:nvSpPr>
            <p:spPr>
              <a:xfrm flipH="1">
                <a:off x="3595685" y="3442100"/>
                <a:ext cx="312721" cy="273034"/>
              </a:xfrm>
              <a:custGeom>
                <a:avLst/>
                <a:gdLst/>
                <a:ahLst/>
                <a:cxnLst/>
                <a:rect l="l" t="t" r="r" b="b"/>
                <a:pathLst>
                  <a:path w="5626" h="4912" extrusionOk="0">
                    <a:moveTo>
                      <a:pt x="2157" y="1"/>
                    </a:moveTo>
                    <a:lnTo>
                      <a:pt x="1" y="1800"/>
                    </a:lnTo>
                    <a:cubicBezTo>
                      <a:pt x="1871" y="3493"/>
                      <a:pt x="4863" y="4912"/>
                      <a:pt x="4863" y="4912"/>
                    </a:cubicBezTo>
                    <a:lnTo>
                      <a:pt x="5625" y="4133"/>
                    </a:lnTo>
                    <a:lnTo>
                      <a:pt x="2157" y="1"/>
                    </a:lnTo>
                    <a:close/>
                  </a:path>
                </a:pathLst>
              </a:custGeom>
              <a:solidFill>
                <a:srgbClr val="EAAB8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5" name="Google Shape;1025;p28">
                <a:extLst>
                  <a:ext uri="{FF2B5EF4-FFF2-40B4-BE49-F238E27FC236}">
                    <a16:creationId xmlns:a16="http://schemas.microsoft.com/office/drawing/2014/main" id="{057D487F-A839-B8D7-F3D5-037C57A735F1}"/>
                  </a:ext>
                </a:extLst>
              </p:cNvPr>
              <p:cNvSpPr/>
              <p:nvPr/>
            </p:nvSpPr>
            <p:spPr>
              <a:xfrm flipH="1">
                <a:off x="3472236" y="3657152"/>
                <a:ext cx="120675" cy="65646"/>
              </a:xfrm>
              <a:custGeom>
                <a:avLst/>
                <a:gdLst/>
                <a:ahLst/>
                <a:cxnLst/>
                <a:rect l="l" t="t" r="r" b="b"/>
                <a:pathLst>
                  <a:path w="2171" h="1181" extrusionOk="0">
                    <a:moveTo>
                      <a:pt x="1" y="0"/>
                    </a:moveTo>
                    <a:lnTo>
                      <a:pt x="1853" y="1165"/>
                    </a:lnTo>
                    <a:cubicBezTo>
                      <a:pt x="1877" y="1175"/>
                      <a:pt x="1903" y="1181"/>
                      <a:pt x="1930" y="1181"/>
                    </a:cubicBezTo>
                    <a:cubicBezTo>
                      <a:pt x="1947" y="1181"/>
                      <a:pt x="1965" y="1178"/>
                      <a:pt x="1983" y="1173"/>
                    </a:cubicBezTo>
                    <a:cubicBezTo>
                      <a:pt x="2124" y="1132"/>
                      <a:pt x="2170" y="957"/>
                      <a:pt x="2070" y="852"/>
                    </a:cubicBezTo>
                    <a:lnTo>
                      <a:pt x="1488" y="243"/>
                    </a:lnTo>
                    <a:cubicBezTo>
                      <a:pt x="1377" y="126"/>
                      <a:pt x="1225" y="58"/>
                      <a:pt x="1064" y="50"/>
                    </a:cubicBezTo>
                    <a:lnTo>
                      <a:pt x="1" y="0"/>
                    </a:lnTo>
                    <a:close/>
                  </a:path>
                </a:pathLst>
              </a:custGeom>
              <a:solidFill>
                <a:srgbClr val="EAAB8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6" name="Google Shape;1026;p28">
                <a:extLst>
                  <a:ext uri="{FF2B5EF4-FFF2-40B4-BE49-F238E27FC236}">
                    <a16:creationId xmlns:a16="http://schemas.microsoft.com/office/drawing/2014/main" id="{B892A306-B5FB-EF0D-F61D-A19876AEDF41}"/>
                  </a:ext>
                </a:extLst>
              </p:cNvPr>
              <p:cNvSpPr/>
              <p:nvPr/>
            </p:nvSpPr>
            <p:spPr>
              <a:xfrm flipH="1">
                <a:off x="3515591" y="3646925"/>
                <a:ext cx="163587" cy="114227"/>
              </a:xfrm>
              <a:custGeom>
                <a:avLst/>
                <a:gdLst/>
                <a:ahLst/>
                <a:cxnLst/>
                <a:rect l="l" t="t" r="r" b="b"/>
                <a:pathLst>
                  <a:path w="2943" h="2055" extrusionOk="0">
                    <a:moveTo>
                      <a:pt x="1108" y="0"/>
                    </a:moveTo>
                    <a:lnTo>
                      <a:pt x="0" y="839"/>
                    </a:lnTo>
                    <a:lnTo>
                      <a:pt x="1009" y="2055"/>
                    </a:lnTo>
                    <a:lnTo>
                      <a:pt x="2943" y="759"/>
                    </a:lnTo>
                    <a:lnTo>
                      <a:pt x="1108" y="0"/>
                    </a:lnTo>
                    <a:close/>
                  </a:path>
                </a:pathLst>
              </a:custGeom>
              <a:solidFill>
                <a:srgbClr val="EAAB8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7" name="Google Shape;1027;p28">
                <a:extLst>
                  <a:ext uri="{FF2B5EF4-FFF2-40B4-BE49-F238E27FC236}">
                    <a16:creationId xmlns:a16="http://schemas.microsoft.com/office/drawing/2014/main" id="{446B94B6-922D-0624-BA58-4B86ADBF4778}"/>
                  </a:ext>
                </a:extLst>
              </p:cNvPr>
              <p:cNvSpPr/>
              <p:nvPr/>
            </p:nvSpPr>
            <p:spPr>
              <a:xfrm flipH="1">
                <a:off x="3473570" y="3689113"/>
                <a:ext cx="96051" cy="71816"/>
              </a:xfrm>
              <a:custGeom>
                <a:avLst/>
                <a:gdLst/>
                <a:ahLst/>
                <a:cxnLst/>
                <a:rect l="l" t="t" r="r" b="b"/>
                <a:pathLst>
                  <a:path w="1728" h="1292" extrusionOk="0">
                    <a:moveTo>
                      <a:pt x="972" y="0"/>
                    </a:moveTo>
                    <a:lnTo>
                      <a:pt x="0" y="509"/>
                    </a:lnTo>
                    <a:lnTo>
                      <a:pt x="862" y="715"/>
                    </a:lnTo>
                    <a:lnTo>
                      <a:pt x="1348" y="1236"/>
                    </a:lnTo>
                    <a:cubicBezTo>
                      <a:pt x="1382" y="1270"/>
                      <a:pt x="1429" y="1290"/>
                      <a:pt x="1478" y="1291"/>
                    </a:cubicBezTo>
                    <a:cubicBezTo>
                      <a:pt x="1480" y="1291"/>
                      <a:pt x="1482" y="1291"/>
                      <a:pt x="1484" y="1291"/>
                    </a:cubicBezTo>
                    <a:cubicBezTo>
                      <a:pt x="1637" y="1291"/>
                      <a:pt x="1727" y="1118"/>
                      <a:pt x="1641" y="992"/>
                    </a:cubicBezTo>
                    <a:lnTo>
                      <a:pt x="972" y="0"/>
                    </a:lnTo>
                    <a:close/>
                  </a:path>
                </a:pathLst>
              </a:custGeom>
              <a:solidFill>
                <a:srgbClr val="EAAB8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8" name="Google Shape;1028;p28">
                <a:extLst>
                  <a:ext uri="{FF2B5EF4-FFF2-40B4-BE49-F238E27FC236}">
                    <a16:creationId xmlns:a16="http://schemas.microsoft.com/office/drawing/2014/main" id="{014BBBFE-1698-2826-8660-D65946E26263}"/>
                  </a:ext>
                </a:extLst>
              </p:cNvPr>
              <p:cNvSpPr/>
              <p:nvPr/>
            </p:nvSpPr>
            <p:spPr>
              <a:xfrm flipH="1">
                <a:off x="3502641" y="3705621"/>
                <a:ext cx="71260" cy="54640"/>
              </a:xfrm>
              <a:custGeom>
                <a:avLst/>
                <a:gdLst/>
                <a:ahLst/>
                <a:cxnLst/>
                <a:rect l="l" t="t" r="r" b="b"/>
                <a:pathLst>
                  <a:path w="1282" h="983" extrusionOk="0">
                    <a:moveTo>
                      <a:pt x="519" y="1"/>
                    </a:moveTo>
                    <a:lnTo>
                      <a:pt x="0" y="410"/>
                    </a:lnTo>
                    <a:lnTo>
                      <a:pt x="820" y="939"/>
                    </a:lnTo>
                    <a:cubicBezTo>
                      <a:pt x="866" y="969"/>
                      <a:pt x="918" y="983"/>
                      <a:pt x="970" y="983"/>
                    </a:cubicBezTo>
                    <a:cubicBezTo>
                      <a:pt x="1045" y="983"/>
                      <a:pt x="1119" y="953"/>
                      <a:pt x="1173" y="895"/>
                    </a:cubicBezTo>
                    <a:cubicBezTo>
                      <a:pt x="1282" y="776"/>
                      <a:pt x="1267" y="589"/>
                      <a:pt x="1141" y="490"/>
                    </a:cubicBezTo>
                    <a:lnTo>
                      <a:pt x="519" y="1"/>
                    </a:lnTo>
                    <a:close/>
                  </a:path>
                </a:pathLst>
              </a:custGeom>
              <a:solidFill>
                <a:srgbClr val="EAAB8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9" name="Google Shape;1029;p28">
                <a:extLst>
                  <a:ext uri="{FF2B5EF4-FFF2-40B4-BE49-F238E27FC236}">
                    <a16:creationId xmlns:a16="http://schemas.microsoft.com/office/drawing/2014/main" id="{E0C701FE-D3A0-A075-1B34-48B4262BA166}"/>
                  </a:ext>
                </a:extLst>
              </p:cNvPr>
              <p:cNvSpPr/>
              <p:nvPr/>
            </p:nvSpPr>
            <p:spPr>
              <a:xfrm flipH="1">
                <a:off x="3527709" y="3722685"/>
                <a:ext cx="71316" cy="54640"/>
              </a:xfrm>
              <a:custGeom>
                <a:avLst/>
                <a:gdLst/>
                <a:ahLst/>
                <a:cxnLst/>
                <a:rect l="l" t="t" r="r" b="b"/>
                <a:pathLst>
                  <a:path w="1283" h="983" extrusionOk="0">
                    <a:moveTo>
                      <a:pt x="520" y="0"/>
                    </a:moveTo>
                    <a:lnTo>
                      <a:pt x="1" y="410"/>
                    </a:lnTo>
                    <a:lnTo>
                      <a:pt x="821" y="939"/>
                    </a:lnTo>
                    <a:cubicBezTo>
                      <a:pt x="867" y="968"/>
                      <a:pt x="919" y="983"/>
                      <a:pt x="970" y="983"/>
                    </a:cubicBezTo>
                    <a:cubicBezTo>
                      <a:pt x="1045" y="983"/>
                      <a:pt x="1120" y="952"/>
                      <a:pt x="1174" y="894"/>
                    </a:cubicBezTo>
                    <a:cubicBezTo>
                      <a:pt x="1282" y="776"/>
                      <a:pt x="1269" y="590"/>
                      <a:pt x="1142" y="490"/>
                    </a:cubicBezTo>
                    <a:lnTo>
                      <a:pt x="520" y="0"/>
                    </a:lnTo>
                    <a:close/>
                  </a:path>
                </a:pathLst>
              </a:custGeom>
              <a:solidFill>
                <a:srgbClr val="EAAB8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0" name="Google Shape;1030;p28">
                <a:extLst>
                  <a:ext uri="{FF2B5EF4-FFF2-40B4-BE49-F238E27FC236}">
                    <a16:creationId xmlns:a16="http://schemas.microsoft.com/office/drawing/2014/main" id="{1C45CEC8-7F58-C7CB-18E5-8CD2D53B8ABE}"/>
                  </a:ext>
                </a:extLst>
              </p:cNvPr>
              <p:cNvSpPr/>
              <p:nvPr/>
            </p:nvSpPr>
            <p:spPr>
              <a:xfrm flipH="1">
                <a:off x="3551888" y="3738360"/>
                <a:ext cx="71260" cy="54696"/>
              </a:xfrm>
              <a:custGeom>
                <a:avLst/>
                <a:gdLst/>
                <a:ahLst/>
                <a:cxnLst/>
                <a:rect l="l" t="t" r="r" b="b"/>
                <a:pathLst>
                  <a:path w="1282" h="984" extrusionOk="0">
                    <a:moveTo>
                      <a:pt x="520" y="0"/>
                    </a:moveTo>
                    <a:lnTo>
                      <a:pt x="1" y="410"/>
                    </a:lnTo>
                    <a:lnTo>
                      <a:pt x="820" y="939"/>
                    </a:lnTo>
                    <a:cubicBezTo>
                      <a:pt x="866" y="969"/>
                      <a:pt x="918" y="983"/>
                      <a:pt x="969" y="983"/>
                    </a:cubicBezTo>
                    <a:cubicBezTo>
                      <a:pt x="1044" y="983"/>
                      <a:pt x="1118" y="953"/>
                      <a:pt x="1172" y="894"/>
                    </a:cubicBezTo>
                    <a:cubicBezTo>
                      <a:pt x="1282" y="777"/>
                      <a:pt x="1267" y="590"/>
                      <a:pt x="1140" y="490"/>
                    </a:cubicBezTo>
                    <a:lnTo>
                      <a:pt x="520" y="0"/>
                    </a:lnTo>
                    <a:close/>
                  </a:path>
                </a:pathLst>
              </a:custGeom>
              <a:solidFill>
                <a:srgbClr val="EAAB8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1" name="Google Shape;1031;p28">
                <a:extLst>
                  <a:ext uri="{FF2B5EF4-FFF2-40B4-BE49-F238E27FC236}">
                    <a16:creationId xmlns:a16="http://schemas.microsoft.com/office/drawing/2014/main" id="{73641177-0E6F-05AD-F05D-F26AB522B7B5}"/>
                  </a:ext>
                </a:extLst>
              </p:cNvPr>
              <p:cNvSpPr/>
              <p:nvPr/>
            </p:nvSpPr>
            <p:spPr>
              <a:xfrm flipH="1">
                <a:off x="3675951" y="4399248"/>
                <a:ext cx="140352" cy="197271"/>
              </a:xfrm>
              <a:custGeom>
                <a:avLst/>
                <a:gdLst/>
                <a:ahLst/>
                <a:cxnLst/>
                <a:rect l="l" t="t" r="r" b="b"/>
                <a:pathLst>
                  <a:path w="2525" h="3549" extrusionOk="0">
                    <a:moveTo>
                      <a:pt x="2298" y="1"/>
                    </a:moveTo>
                    <a:lnTo>
                      <a:pt x="0" y="51"/>
                    </a:lnTo>
                    <a:lnTo>
                      <a:pt x="241" y="3549"/>
                    </a:lnTo>
                    <a:lnTo>
                      <a:pt x="2524" y="3292"/>
                    </a:lnTo>
                    <a:lnTo>
                      <a:pt x="2298" y="1"/>
                    </a:ln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2" name="Google Shape;1032;p28">
                <a:extLst>
                  <a:ext uri="{FF2B5EF4-FFF2-40B4-BE49-F238E27FC236}">
                    <a16:creationId xmlns:a16="http://schemas.microsoft.com/office/drawing/2014/main" id="{536D1731-1281-1F9A-167C-51E702E221BE}"/>
                  </a:ext>
                </a:extLst>
              </p:cNvPr>
              <p:cNvSpPr/>
              <p:nvPr/>
            </p:nvSpPr>
            <p:spPr>
              <a:xfrm flipH="1">
                <a:off x="3463338" y="4535372"/>
                <a:ext cx="356800" cy="168645"/>
              </a:xfrm>
              <a:custGeom>
                <a:avLst/>
                <a:gdLst/>
                <a:ahLst/>
                <a:cxnLst/>
                <a:rect l="l" t="t" r="r" b="b"/>
                <a:pathLst>
                  <a:path w="6419" h="3034" extrusionOk="0">
                    <a:moveTo>
                      <a:pt x="2013" y="0"/>
                    </a:moveTo>
                    <a:cubicBezTo>
                      <a:pt x="1802" y="0"/>
                      <a:pt x="1597" y="63"/>
                      <a:pt x="1427" y="182"/>
                    </a:cubicBezTo>
                    <a:cubicBezTo>
                      <a:pt x="1254" y="302"/>
                      <a:pt x="1049" y="365"/>
                      <a:pt x="841" y="365"/>
                    </a:cubicBezTo>
                    <a:cubicBezTo>
                      <a:pt x="723" y="365"/>
                      <a:pt x="604" y="345"/>
                      <a:pt x="490" y="303"/>
                    </a:cubicBezTo>
                    <a:lnTo>
                      <a:pt x="374" y="261"/>
                    </a:lnTo>
                    <a:cubicBezTo>
                      <a:pt x="343" y="249"/>
                      <a:pt x="310" y="244"/>
                      <a:pt x="277" y="244"/>
                    </a:cubicBezTo>
                    <a:cubicBezTo>
                      <a:pt x="222" y="244"/>
                      <a:pt x="167" y="260"/>
                      <a:pt x="120" y="292"/>
                    </a:cubicBezTo>
                    <a:cubicBezTo>
                      <a:pt x="44" y="340"/>
                      <a:pt x="1" y="422"/>
                      <a:pt x="1" y="507"/>
                    </a:cubicBezTo>
                    <a:cubicBezTo>
                      <a:pt x="1" y="530"/>
                      <a:pt x="4" y="554"/>
                      <a:pt x="11" y="576"/>
                    </a:cubicBezTo>
                    <a:cubicBezTo>
                      <a:pt x="322" y="1656"/>
                      <a:pt x="13" y="1875"/>
                      <a:pt x="68" y="2610"/>
                    </a:cubicBezTo>
                    <a:cubicBezTo>
                      <a:pt x="77" y="2734"/>
                      <a:pt x="98" y="2873"/>
                      <a:pt x="132" y="3033"/>
                    </a:cubicBezTo>
                    <a:lnTo>
                      <a:pt x="6418" y="3033"/>
                    </a:lnTo>
                    <a:cubicBezTo>
                      <a:pt x="6418" y="2878"/>
                      <a:pt x="6402" y="2737"/>
                      <a:pt x="6372" y="2610"/>
                    </a:cubicBezTo>
                    <a:cubicBezTo>
                      <a:pt x="6056" y="1287"/>
                      <a:pt x="4211" y="1385"/>
                      <a:pt x="3132" y="300"/>
                    </a:cubicBezTo>
                    <a:cubicBezTo>
                      <a:pt x="2944" y="109"/>
                      <a:pt x="2684" y="0"/>
                      <a:pt x="2408" y="0"/>
                    </a:cubicBezTo>
                    <a:close/>
                  </a:path>
                </a:pathLst>
              </a:custGeom>
              <a:solidFill>
                <a:srgbClr val="000000"/>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3" name="Google Shape;1033;p28">
                <a:extLst>
                  <a:ext uri="{FF2B5EF4-FFF2-40B4-BE49-F238E27FC236}">
                    <a16:creationId xmlns:a16="http://schemas.microsoft.com/office/drawing/2014/main" id="{34EDA149-A671-721D-6723-34A8E5E39818}"/>
                  </a:ext>
                </a:extLst>
              </p:cNvPr>
              <p:cNvSpPr/>
              <p:nvPr/>
            </p:nvSpPr>
            <p:spPr>
              <a:xfrm flipH="1">
                <a:off x="3716361" y="4608353"/>
                <a:ext cx="95551" cy="83878"/>
              </a:xfrm>
              <a:custGeom>
                <a:avLst/>
                <a:gdLst/>
                <a:ahLst/>
                <a:cxnLst/>
                <a:rect l="l" t="t" r="r" b="b"/>
                <a:pathLst>
                  <a:path w="1719" h="1509" fill="none" extrusionOk="0">
                    <a:moveTo>
                      <a:pt x="0" y="1"/>
                    </a:moveTo>
                    <a:cubicBezTo>
                      <a:pt x="1214" y="1"/>
                      <a:pt x="1718" y="1509"/>
                      <a:pt x="1718" y="1509"/>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4" name="Google Shape;1034;p28">
                <a:extLst>
                  <a:ext uri="{FF2B5EF4-FFF2-40B4-BE49-F238E27FC236}">
                    <a16:creationId xmlns:a16="http://schemas.microsoft.com/office/drawing/2014/main" id="{A2F07347-1CCF-E86E-D2FD-AEB9E0553802}"/>
                  </a:ext>
                </a:extLst>
              </p:cNvPr>
              <p:cNvSpPr/>
              <p:nvPr/>
            </p:nvSpPr>
            <p:spPr>
              <a:xfrm flipH="1">
                <a:off x="3463338" y="4680445"/>
                <a:ext cx="353020" cy="23568"/>
              </a:xfrm>
              <a:custGeom>
                <a:avLst/>
                <a:gdLst/>
                <a:ahLst/>
                <a:cxnLst/>
                <a:rect l="l" t="t" r="r" b="b"/>
                <a:pathLst>
                  <a:path w="6351" h="424" extrusionOk="0">
                    <a:moveTo>
                      <a:pt x="0" y="0"/>
                    </a:moveTo>
                    <a:cubicBezTo>
                      <a:pt x="9" y="124"/>
                      <a:pt x="30" y="263"/>
                      <a:pt x="64" y="423"/>
                    </a:cubicBezTo>
                    <a:lnTo>
                      <a:pt x="6350" y="423"/>
                    </a:lnTo>
                    <a:cubicBezTo>
                      <a:pt x="6350" y="268"/>
                      <a:pt x="6334" y="127"/>
                      <a:pt x="6304" y="0"/>
                    </a:cubicBez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5" name="Google Shape;1035;p28">
                <a:extLst>
                  <a:ext uri="{FF2B5EF4-FFF2-40B4-BE49-F238E27FC236}">
                    <a16:creationId xmlns:a16="http://schemas.microsoft.com/office/drawing/2014/main" id="{89BE4F1A-68F0-14A8-C5C1-48873AEE2284}"/>
                  </a:ext>
                </a:extLst>
              </p:cNvPr>
              <p:cNvSpPr/>
              <p:nvPr/>
            </p:nvSpPr>
            <p:spPr>
              <a:xfrm flipH="1">
                <a:off x="3989278" y="4414478"/>
                <a:ext cx="160307" cy="207554"/>
              </a:xfrm>
              <a:custGeom>
                <a:avLst/>
                <a:gdLst/>
                <a:ahLst/>
                <a:cxnLst/>
                <a:rect l="l" t="t" r="r" b="b"/>
                <a:pathLst>
                  <a:path w="2884" h="3734" extrusionOk="0">
                    <a:moveTo>
                      <a:pt x="586" y="1"/>
                    </a:moveTo>
                    <a:lnTo>
                      <a:pt x="0" y="3733"/>
                    </a:lnTo>
                    <a:lnTo>
                      <a:pt x="2250" y="3095"/>
                    </a:lnTo>
                    <a:lnTo>
                      <a:pt x="2883" y="120"/>
                    </a:lnTo>
                    <a:lnTo>
                      <a:pt x="586" y="1"/>
                    </a:ln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6" name="Google Shape;1036;p28">
                <a:extLst>
                  <a:ext uri="{FF2B5EF4-FFF2-40B4-BE49-F238E27FC236}">
                    <a16:creationId xmlns:a16="http://schemas.microsoft.com/office/drawing/2014/main" id="{02EBD5E3-2D0E-EED2-8013-DAF4348FB793}"/>
                  </a:ext>
                </a:extLst>
              </p:cNvPr>
              <p:cNvSpPr/>
              <p:nvPr/>
            </p:nvSpPr>
            <p:spPr>
              <a:xfrm flipH="1">
                <a:off x="3899619" y="4551269"/>
                <a:ext cx="266419" cy="152803"/>
              </a:xfrm>
              <a:custGeom>
                <a:avLst/>
                <a:gdLst/>
                <a:ahLst/>
                <a:cxnLst/>
                <a:rect l="l" t="t" r="r" b="b"/>
                <a:pathLst>
                  <a:path w="4793" h="2749" extrusionOk="0">
                    <a:moveTo>
                      <a:pt x="899" y="0"/>
                    </a:moveTo>
                    <a:cubicBezTo>
                      <a:pt x="45" y="1199"/>
                      <a:pt x="0" y="2748"/>
                      <a:pt x="457" y="2748"/>
                    </a:cubicBezTo>
                    <a:lnTo>
                      <a:pt x="4213" y="2748"/>
                    </a:lnTo>
                    <a:cubicBezTo>
                      <a:pt x="4793" y="2748"/>
                      <a:pt x="4663" y="2127"/>
                      <a:pt x="4119" y="2127"/>
                    </a:cubicBezTo>
                    <a:cubicBezTo>
                      <a:pt x="4020" y="2127"/>
                      <a:pt x="3908" y="2147"/>
                      <a:pt x="3784" y="2195"/>
                    </a:cubicBezTo>
                    <a:cubicBezTo>
                      <a:pt x="2871" y="1062"/>
                      <a:pt x="2775" y="0"/>
                      <a:pt x="2775" y="0"/>
                    </a:cubicBezTo>
                    <a:close/>
                  </a:path>
                </a:pathLst>
              </a:custGeom>
              <a:solidFill>
                <a:srgbClr val="C06C6B"/>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7" name="Google Shape;1037;p28">
                <a:extLst>
                  <a:ext uri="{FF2B5EF4-FFF2-40B4-BE49-F238E27FC236}">
                    <a16:creationId xmlns:a16="http://schemas.microsoft.com/office/drawing/2014/main" id="{C929E1FE-802D-EE8D-F334-5460F30834AD}"/>
                  </a:ext>
                </a:extLst>
              </p:cNvPr>
              <p:cNvSpPr/>
              <p:nvPr/>
            </p:nvSpPr>
            <p:spPr>
              <a:xfrm flipH="1">
                <a:off x="3902954" y="4530759"/>
                <a:ext cx="263028" cy="173258"/>
              </a:xfrm>
              <a:custGeom>
                <a:avLst/>
                <a:gdLst/>
                <a:ahLst/>
                <a:cxnLst/>
                <a:rect l="l" t="t" r="r" b="b"/>
                <a:pathLst>
                  <a:path w="4732" h="3117" extrusionOk="0">
                    <a:moveTo>
                      <a:pt x="1771" y="1"/>
                    </a:moveTo>
                    <a:cubicBezTo>
                      <a:pt x="1493" y="1"/>
                      <a:pt x="1229" y="80"/>
                      <a:pt x="1009" y="219"/>
                    </a:cubicBezTo>
                    <a:cubicBezTo>
                      <a:pt x="786" y="358"/>
                      <a:pt x="604" y="558"/>
                      <a:pt x="493" y="799"/>
                    </a:cubicBezTo>
                    <a:cubicBezTo>
                      <a:pt x="275" y="1276"/>
                      <a:pt x="51" y="1941"/>
                      <a:pt x="9" y="2733"/>
                    </a:cubicBezTo>
                    <a:cubicBezTo>
                      <a:pt x="1" y="2858"/>
                      <a:pt x="0" y="2985"/>
                      <a:pt x="3" y="3116"/>
                    </a:cubicBezTo>
                    <a:lnTo>
                      <a:pt x="4732" y="3116"/>
                    </a:lnTo>
                    <a:cubicBezTo>
                      <a:pt x="4732" y="2969"/>
                      <a:pt x="4711" y="2843"/>
                      <a:pt x="4670" y="2733"/>
                    </a:cubicBezTo>
                    <a:cubicBezTo>
                      <a:pt x="4426" y="2022"/>
                      <a:pt x="3485" y="1944"/>
                      <a:pt x="3080" y="878"/>
                    </a:cubicBezTo>
                    <a:cubicBezTo>
                      <a:pt x="2882" y="352"/>
                      <a:pt x="2359" y="1"/>
                      <a:pt x="1771" y="1"/>
                    </a:cubicBezTo>
                    <a:close/>
                  </a:path>
                </a:pathLst>
              </a:custGeom>
              <a:solidFill>
                <a:srgbClr val="000000"/>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8" name="Google Shape;1038;p28">
                <a:extLst>
                  <a:ext uri="{FF2B5EF4-FFF2-40B4-BE49-F238E27FC236}">
                    <a16:creationId xmlns:a16="http://schemas.microsoft.com/office/drawing/2014/main" id="{B7CD4FB2-6ED1-C0AD-076D-A7B587B37B60}"/>
                  </a:ext>
                </a:extLst>
              </p:cNvPr>
              <p:cNvSpPr/>
              <p:nvPr/>
            </p:nvSpPr>
            <p:spPr>
              <a:xfrm flipH="1">
                <a:off x="4107785" y="4602572"/>
                <a:ext cx="41800" cy="90770"/>
              </a:xfrm>
              <a:custGeom>
                <a:avLst/>
                <a:gdLst/>
                <a:ahLst/>
                <a:cxnLst/>
                <a:rect l="l" t="t" r="r" b="b"/>
                <a:pathLst>
                  <a:path w="752" h="1633" fill="none" extrusionOk="0">
                    <a:moveTo>
                      <a:pt x="0" y="1"/>
                    </a:moveTo>
                    <a:cubicBezTo>
                      <a:pt x="751" y="587"/>
                      <a:pt x="562" y="1632"/>
                      <a:pt x="562" y="1632"/>
                    </a:cubicBezTo>
                  </a:path>
                </a:pathLst>
              </a:custGeom>
              <a:solidFill>
                <a:srgbClr val="000000"/>
              </a:solidFill>
              <a:ln w="9525" cap="flat" cmpd="sng">
                <a:solidFill>
                  <a:srgbClr val="FFFFFF"/>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9" name="Google Shape;1039;p28">
                <a:extLst>
                  <a:ext uri="{FF2B5EF4-FFF2-40B4-BE49-F238E27FC236}">
                    <a16:creationId xmlns:a16="http://schemas.microsoft.com/office/drawing/2014/main" id="{37F83D72-FBCF-1FE7-4A9D-CE952E081E14}"/>
                  </a:ext>
                </a:extLst>
              </p:cNvPr>
              <p:cNvSpPr/>
              <p:nvPr/>
            </p:nvSpPr>
            <p:spPr>
              <a:xfrm flipH="1">
                <a:off x="3902954" y="4682668"/>
                <a:ext cx="263028" cy="21345"/>
              </a:xfrm>
              <a:custGeom>
                <a:avLst/>
                <a:gdLst/>
                <a:ahLst/>
                <a:cxnLst/>
                <a:rect l="l" t="t" r="r" b="b"/>
                <a:pathLst>
                  <a:path w="4732" h="384" extrusionOk="0">
                    <a:moveTo>
                      <a:pt x="9" y="0"/>
                    </a:moveTo>
                    <a:cubicBezTo>
                      <a:pt x="1" y="125"/>
                      <a:pt x="0" y="252"/>
                      <a:pt x="3" y="383"/>
                    </a:cubicBezTo>
                    <a:lnTo>
                      <a:pt x="4732" y="383"/>
                    </a:lnTo>
                    <a:cubicBezTo>
                      <a:pt x="4732" y="236"/>
                      <a:pt x="4711" y="110"/>
                      <a:pt x="4670" y="0"/>
                    </a:cubicBez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50" name="Google Shape;1040;p28">
                <a:extLst>
                  <a:ext uri="{FF2B5EF4-FFF2-40B4-BE49-F238E27FC236}">
                    <a16:creationId xmlns:a16="http://schemas.microsoft.com/office/drawing/2014/main" id="{0A9EEF1B-CD38-3142-A80A-E42AFF1D0B59}"/>
                  </a:ext>
                </a:extLst>
              </p:cNvPr>
              <p:cNvSpPr/>
              <p:nvPr/>
            </p:nvSpPr>
            <p:spPr>
              <a:xfrm flipH="1">
                <a:off x="3753821" y="3477395"/>
                <a:ext cx="352631" cy="225842"/>
              </a:xfrm>
              <a:custGeom>
                <a:avLst/>
                <a:gdLst/>
                <a:ahLst/>
                <a:cxnLst/>
                <a:rect l="l" t="t" r="r" b="b"/>
                <a:pathLst>
                  <a:path w="6344" h="4063" extrusionOk="0">
                    <a:moveTo>
                      <a:pt x="1291" y="0"/>
                    </a:moveTo>
                    <a:cubicBezTo>
                      <a:pt x="795" y="467"/>
                      <a:pt x="496" y="1134"/>
                      <a:pt x="315" y="1793"/>
                    </a:cubicBezTo>
                    <a:cubicBezTo>
                      <a:pt x="1" y="2939"/>
                      <a:pt x="46" y="4062"/>
                      <a:pt x="46" y="4062"/>
                    </a:cubicBezTo>
                    <a:lnTo>
                      <a:pt x="6344" y="4062"/>
                    </a:lnTo>
                    <a:cubicBezTo>
                      <a:pt x="6269" y="3462"/>
                      <a:pt x="6155" y="2928"/>
                      <a:pt x="6024" y="2465"/>
                    </a:cubicBezTo>
                    <a:cubicBezTo>
                      <a:pt x="5614" y="990"/>
                      <a:pt x="5040" y="213"/>
                      <a:pt x="5040" y="213"/>
                    </a:cubicBezTo>
                    <a:lnTo>
                      <a:pt x="1291" y="0"/>
                    </a:ln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51" name="Google Shape;1041;p28">
                <a:extLst>
                  <a:ext uri="{FF2B5EF4-FFF2-40B4-BE49-F238E27FC236}">
                    <a16:creationId xmlns:a16="http://schemas.microsoft.com/office/drawing/2014/main" id="{93969FE5-ACD7-459C-1D0D-F2C1458F3908}"/>
                  </a:ext>
                </a:extLst>
              </p:cNvPr>
              <p:cNvSpPr/>
              <p:nvPr/>
            </p:nvSpPr>
            <p:spPr>
              <a:xfrm flipH="1">
                <a:off x="3649879" y="3587117"/>
                <a:ext cx="342348" cy="929993"/>
              </a:xfrm>
              <a:custGeom>
                <a:avLst/>
                <a:gdLst/>
                <a:ahLst/>
                <a:cxnLst/>
                <a:rect l="l" t="t" r="r" b="b"/>
                <a:pathLst>
                  <a:path w="6159" h="16731" extrusionOk="0">
                    <a:moveTo>
                      <a:pt x="1" y="1"/>
                    </a:moveTo>
                    <a:lnTo>
                      <a:pt x="1108" y="3240"/>
                    </a:lnTo>
                    <a:lnTo>
                      <a:pt x="2638" y="7726"/>
                    </a:lnTo>
                    <a:lnTo>
                      <a:pt x="3065" y="16722"/>
                    </a:lnTo>
                    <a:lnTo>
                      <a:pt x="4010" y="16724"/>
                    </a:lnTo>
                    <a:lnTo>
                      <a:pt x="6158" y="16731"/>
                    </a:lnTo>
                    <a:lnTo>
                      <a:pt x="5772" y="7316"/>
                    </a:lnTo>
                    <a:lnTo>
                      <a:pt x="3819" y="1"/>
                    </a:ln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52" name="Google Shape;1042;p28">
                <a:extLst>
                  <a:ext uri="{FF2B5EF4-FFF2-40B4-BE49-F238E27FC236}">
                    <a16:creationId xmlns:a16="http://schemas.microsoft.com/office/drawing/2014/main" id="{653AB603-A12F-FB92-1FEC-5FE876B7C3B6}"/>
                  </a:ext>
                </a:extLst>
              </p:cNvPr>
              <p:cNvSpPr/>
              <p:nvPr/>
            </p:nvSpPr>
            <p:spPr>
              <a:xfrm flipH="1">
                <a:off x="3769276" y="3670437"/>
                <a:ext cx="161419" cy="846337"/>
              </a:xfrm>
              <a:custGeom>
                <a:avLst/>
                <a:gdLst/>
                <a:ahLst/>
                <a:cxnLst/>
                <a:rect l="l" t="t" r="r" b="b"/>
                <a:pathLst>
                  <a:path w="2904" h="15226" extrusionOk="0">
                    <a:moveTo>
                      <a:pt x="411" y="0"/>
                    </a:moveTo>
                    <a:lnTo>
                      <a:pt x="1" y="1741"/>
                    </a:lnTo>
                    <a:lnTo>
                      <a:pt x="1531" y="6227"/>
                    </a:lnTo>
                    <a:lnTo>
                      <a:pt x="1958" y="15223"/>
                    </a:lnTo>
                    <a:lnTo>
                      <a:pt x="2903" y="15225"/>
                    </a:lnTo>
                    <a:lnTo>
                      <a:pt x="2554" y="6123"/>
                    </a:lnTo>
                    <a:lnTo>
                      <a:pt x="411" y="0"/>
                    </a:lnTo>
                    <a:close/>
                  </a:path>
                </a:pathLst>
              </a:custGeom>
              <a:solidFill>
                <a:srgbClr val="23232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53" name="Google Shape;1043;p28">
                <a:extLst>
                  <a:ext uri="{FF2B5EF4-FFF2-40B4-BE49-F238E27FC236}">
                    <a16:creationId xmlns:a16="http://schemas.microsoft.com/office/drawing/2014/main" id="{7914F1FA-0266-B746-61F4-B68572290A28}"/>
                  </a:ext>
                </a:extLst>
              </p:cNvPr>
              <p:cNvSpPr/>
              <p:nvPr/>
            </p:nvSpPr>
            <p:spPr>
              <a:xfrm flipH="1">
                <a:off x="3769277" y="3670437"/>
                <a:ext cx="138629" cy="846337"/>
              </a:xfrm>
              <a:custGeom>
                <a:avLst/>
                <a:gdLst/>
                <a:ahLst/>
                <a:cxnLst/>
                <a:rect l="l" t="t" r="r" b="b"/>
                <a:pathLst>
                  <a:path w="2494" h="15226" fill="none" extrusionOk="0">
                    <a:moveTo>
                      <a:pt x="2493" y="15225"/>
                    </a:moveTo>
                    <a:lnTo>
                      <a:pt x="2144" y="6123"/>
                    </a:lnTo>
                    <a:lnTo>
                      <a:pt x="1" y="0"/>
                    </a:lnTo>
                  </a:path>
                </a:pathLst>
              </a:custGeom>
              <a:noFill/>
              <a:ln w="950" cap="flat" cmpd="sng">
                <a:solidFill>
                  <a:srgbClr val="2D2D2F"/>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54" name="Google Shape;1044;p28">
                <a:extLst>
                  <a:ext uri="{FF2B5EF4-FFF2-40B4-BE49-F238E27FC236}">
                    <a16:creationId xmlns:a16="http://schemas.microsoft.com/office/drawing/2014/main" id="{C926694D-D7AB-4BC3-EA6E-F2C64FE021DF}"/>
                  </a:ext>
                </a:extLst>
              </p:cNvPr>
              <p:cNvSpPr/>
              <p:nvPr/>
            </p:nvSpPr>
            <p:spPr>
              <a:xfrm flipH="1">
                <a:off x="3883500" y="3640144"/>
                <a:ext cx="268309" cy="874519"/>
              </a:xfrm>
              <a:custGeom>
                <a:avLst/>
                <a:gdLst/>
                <a:ahLst/>
                <a:cxnLst/>
                <a:rect l="l" t="t" r="r" b="b"/>
                <a:pathLst>
                  <a:path w="4827" h="15733" extrusionOk="0">
                    <a:moveTo>
                      <a:pt x="4827" y="0"/>
                    </a:moveTo>
                    <a:lnTo>
                      <a:pt x="863" y="1133"/>
                    </a:lnTo>
                    <a:lnTo>
                      <a:pt x="1078" y="7131"/>
                    </a:lnTo>
                    <a:lnTo>
                      <a:pt x="0" y="15732"/>
                    </a:lnTo>
                    <a:lnTo>
                      <a:pt x="2793" y="15732"/>
                    </a:lnTo>
                    <a:lnTo>
                      <a:pt x="4220" y="6712"/>
                    </a:lnTo>
                    <a:lnTo>
                      <a:pt x="4827" y="0"/>
                    </a:ln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55" name="Google Shape;1045;p28">
                <a:extLst>
                  <a:ext uri="{FF2B5EF4-FFF2-40B4-BE49-F238E27FC236}">
                    <a16:creationId xmlns:a16="http://schemas.microsoft.com/office/drawing/2014/main" id="{AEA12B2D-DA67-3774-84EB-A20F0A00BAB5}"/>
                  </a:ext>
                </a:extLst>
              </p:cNvPr>
              <p:cNvSpPr/>
              <p:nvPr/>
            </p:nvSpPr>
            <p:spPr>
              <a:xfrm flipH="1">
                <a:off x="3873554" y="3517971"/>
                <a:ext cx="49137" cy="119675"/>
              </a:xfrm>
              <a:custGeom>
                <a:avLst/>
                <a:gdLst/>
                <a:ahLst/>
                <a:cxnLst/>
                <a:rect l="l" t="t" r="r" b="b"/>
                <a:pathLst>
                  <a:path w="884" h="2153" fill="none" extrusionOk="0">
                    <a:moveTo>
                      <a:pt x="883" y="1"/>
                    </a:moveTo>
                    <a:lnTo>
                      <a:pt x="660" y="2152"/>
                    </a:lnTo>
                    <a:cubicBezTo>
                      <a:pt x="660" y="2152"/>
                      <a:pt x="1" y="1804"/>
                      <a:pt x="186" y="1077"/>
                    </a:cubicBezTo>
                  </a:path>
                </a:pathLst>
              </a:custGeom>
              <a:noFill/>
              <a:ln w="950" cap="flat" cmpd="sng">
                <a:solidFill>
                  <a:srgbClr val="232321"/>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56" name="Google Shape;1046;p28">
                <a:extLst>
                  <a:ext uri="{FF2B5EF4-FFF2-40B4-BE49-F238E27FC236}">
                    <a16:creationId xmlns:a16="http://schemas.microsoft.com/office/drawing/2014/main" id="{3DB2A61D-F55F-B04E-5F9D-6A36E1C1A461}"/>
                  </a:ext>
                </a:extLst>
              </p:cNvPr>
              <p:cNvSpPr/>
              <p:nvPr/>
            </p:nvSpPr>
            <p:spPr>
              <a:xfrm flipH="1">
                <a:off x="4042473" y="3634419"/>
                <a:ext cx="63867" cy="880244"/>
              </a:xfrm>
              <a:custGeom>
                <a:avLst/>
                <a:gdLst/>
                <a:ahLst/>
                <a:cxnLst/>
                <a:rect l="l" t="t" r="r" b="b"/>
                <a:pathLst>
                  <a:path w="1149" h="15836" fill="none" extrusionOk="0">
                    <a:moveTo>
                      <a:pt x="1" y="15835"/>
                    </a:moveTo>
                    <a:lnTo>
                      <a:pt x="1149" y="7246"/>
                    </a:lnTo>
                    <a:cubicBezTo>
                      <a:pt x="1149" y="7246"/>
                      <a:pt x="487" y="2661"/>
                      <a:pt x="929" y="0"/>
                    </a:cubicBezTo>
                  </a:path>
                </a:pathLst>
              </a:custGeom>
              <a:noFill/>
              <a:ln w="950" cap="flat" cmpd="sng">
                <a:solidFill>
                  <a:srgbClr val="232321"/>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57" name="Google Shape;1047;p28">
                <a:extLst>
                  <a:ext uri="{FF2B5EF4-FFF2-40B4-BE49-F238E27FC236}">
                    <a16:creationId xmlns:a16="http://schemas.microsoft.com/office/drawing/2014/main" id="{6D4A2E45-9888-420C-F921-103AF4DA71DB}"/>
                  </a:ext>
                </a:extLst>
              </p:cNvPr>
              <p:cNvSpPr/>
              <p:nvPr/>
            </p:nvSpPr>
            <p:spPr>
              <a:xfrm flipH="1">
                <a:off x="3957651" y="3543095"/>
                <a:ext cx="142298" cy="123399"/>
              </a:xfrm>
              <a:custGeom>
                <a:avLst/>
                <a:gdLst/>
                <a:ahLst/>
                <a:cxnLst/>
                <a:rect l="l" t="t" r="r" b="b"/>
                <a:pathLst>
                  <a:path w="2560" h="2220" fill="none" extrusionOk="0">
                    <a:moveTo>
                      <a:pt x="0" y="1619"/>
                    </a:moveTo>
                    <a:cubicBezTo>
                      <a:pt x="0" y="1619"/>
                      <a:pt x="1884" y="2219"/>
                      <a:pt x="2560" y="0"/>
                    </a:cubicBezTo>
                  </a:path>
                </a:pathLst>
              </a:custGeom>
              <a:noFill/>
              <a:ln w="950" cap="flat" cmpd="sng">
                <a:solidFill>
                  <a:srgbClr val="232321"/>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58" name="Google Shape;1048;p28">
                <a:extLst>
                  <a:ext uri="{FF2B5EF4-FFF2-40B4-BE49-F238E27FC236}">
                    <a16:creationId xmlns:a16="http://schemas.microsoft.com/office/drawing/2014/main" id="{C24D6375-6FA4-44CD-313E-8F4723290FAD}"/>
                  </a:ext>
                </a:extLst>
              </p:cNvPr>
              <p:cNvSpPr/>
              <p:nvPr/>
            </p:nvSpPr>
            <p:spPr>
              <a:xfrm flipH="1">
                <a:off x="3812297" y="3511968"/>
                <a:ext cx="242851" cy="10839"/>
              </a:xfrm>
              <a:custGeom>
                <a:avLst/>
                <a:gdLst/>
                <a:ahLst/>
                <a:cxnLst/>
                <a:rect l="l" t="t" r="r" b="b"/>
                <a:pathLst>
                  <a:path w="4369" h="195" fill="none" extrusionOk="0">
                    <a:moveTo>
                      <a:pt x="4368" y="195"/>
                    </a:moveTo>
                    <a:lnTo>
                      <a:pt x="0" y="0"/>
                    </a:lnTo>
                  </a:path>
                </a:pathLst>
              </a:custGeom>
              <a:noFill/>
              <a:ln w="950" cap="flat" cmpd="sng">
                <a:solidFill>
                  <a:srgbClr val="2D2D2F"/>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59" name="Google Shape;1049;p28">
                <a:extLst>
                  <a:ext uri="{FF2B5EF4-FFF2-40B4-BE49-F238E27FC236}">
                    <a16:creationId xmlns:a16="http://schemas.microsoft.com/office/drawing/2014/main" id="{3605A60B-6A8B-30E5-3F91-2787D1CDA60F}"/>
                  </a:ext>
                </a:extLst>
              </p:cNvPr>
              <p:cNvSpPr/>
              <p:nvPr/>
            </p:nvSpPr>
            <p:spPr>
              <a:xfrm flipH="1">
                <a:off x="3771608" y="3477395"/>
                <a:ext cx="317390" cy="140241"/>
              </a:xfrm>
              <a:custGeom>
                <a:avLst/>
                <a:gdLst/>
                <a:ahLst/>
                <a:cxnLst/>
                <a:rect l="l" t="t" r="r" b="b"/>
                <a:pathLst>
                  <a:path w="5710" h="2523" extrusionOk="0">
                    <a:moveTo>
                      <a:pt x="977" y="0"/>
                    </a:moveTo>
                    <a:cubicBezTo>
                      <a:pt x="481" y="467"/>
                      <a:pt x="182" y="1134"/>
                      <a:pt x="1" y="1793"/>
                    </a:cubicBezTo>
                    <a:lnTo>
                      <a:pt x="4567" y="1660"/>
                    </a:lnTo>
                    <a:cubicBezTo>
                      <a:pt x="4567" y="1660"/>
                      <a:pt x="4693" y="2522"/>
                      <a:pt x="5381" y="2522"/>
                    </a:cubicBezTo>
                    <a:cubicBezTo>
                      <a:pt x="5479" y="2522"/>
                      <a:pt x="5588" y="2505"/>
                      <a:pt x="5710" y="2465"/>
                    </a:cubicBezTo>
                    <a:cubicBezTo>
                      <a:pt x="5300" y="990"/>
                      <a:pt x="4726" y="213"/>
                      <a:pt x="4726" y="213"/>
                    </a:cubicBezTo>
                    <a:lnTo>
                      <a:pt x="977" y="0"/>
                    </a:lnTo>
                    <a:close/>
                  </a:path>
                </a:pathLst>
              </a:custGeom>
              <a:solidFill>
                <a:srgbClr val="23232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60" name="Google Shape;1050;p28">
                <a:extLst>
                  <a:ext uri="{FF2B5EF4-FFF2-40B4-BE49-F238E27FC236}">
                    <a16:creationId xmlns:a16="http://schemas.microsoft.com/office/drawing/2014/main" id="{B3C23005-AAAC-6C44-2605-04B386CAD9A5}"/>
                  </a:ext>
                </a:extLst>
              </p:cNvPr>
              <p:cNvSpPr/>
              <p:nvPr/>
            </p:nvSpPr>
            <p:spPr>
              <a:xfrm flipH="1">
                <a:off x="3759601" y="3018553"/>
                <a:ext cx="354021" cy="539619"/>
              </a:xfrm>
              <a:custGeom>
                <a:avLst/>
                <a:gdLst/>
                <a:ahLst/>
                <a:cxnLst/>
                <a:rect l="l" t="t" r="r" b="b"/>
                <a:pathLst>
                  <a:path w="6369" h="9708" extrusionOk="0">
                    <a:moveTo>
                      <a:pt x="3081" y="0"/>
                    </a:moveTo>
                    <a:cubicBezTo>
                      <a:pt x="2654" y="0"/>
                      <a:pt x="868" y="443"/>
                      <a:pt x="267" y="2841"/>
                    </a:cubicBezTo>
                    <a:cubicBezTo>
                      <a:pt x="0" y="3911"/>
                      <a:pt x="194" y="4965"/>
                      <a:pt x="235" y="5937"/>
                    </a:cubicBezTo>
                    <a:cubicBezTo>
                      <a:pt x="330" y="8117"/>
                      <a:pt x="293" y="9605"/>
                      <a:pt x="293" y="9605"/>
                    </a:cubicBezTo>
                    <a:lnTo>
                      <a:pt x="6256" y="9707"/>
                    </a:lnTo>
                    <a:lnTo>
                      <a:pt x="5448" y="6270"/>
                    </a:lnTo>
                    <a:lnTo>
                      <a:pt x="5446" y="6262"/>
                    </a:lnTo>
                    <a:lnTo>
                      <a:pt x="5437" y="6226"/>
                    </a:lnTo>
                    <a:cubicBezTo>
                      <a:pt x="5980" y="5764"/>
                      <a:pt x="6239" y="5237"/>
                      <a:pt x="6329" y="4707"/>
                    </a:cubicBezTo>
                    <a:cubicBezTo>
                      <a:pt x="6344" y="4618"/>
                      <a:pt x="6354" y="4526"/>
                      <a:pt x="6358" y="4437"/>
                    </a:cubicBezTo>
                    <a:cubicBezTo>
                      <a:pt x="6366" y="4375"/>
                      <a:pt x="6368" y="4314"/>
                      <a:pt x="6368" y="4255"/>
                    </a:cubicBezTo>
                    <a:cubicBezTo>
                      <a:pt x="6369" y="4046"/>
                      <a:pt x="6348" y="3840"/>
                      <a:pt x="6316" y="3640"/>
                    </a:cubicBezTo>
                    <a:cubicBezTo>
                      <a:pt x="6306" y="3581"/>
                      <a:pt x="6295" y="3521"/>
                      <a:pt x="6282" y="3464"/>
                    </a:cubicBezTo>
                    <a:cubicBezTo>
                      <a:pt x="6224" y="3188"/>
                      <a:pt x="6145" y="2870"/>
                      <a:pt x="6064" y="2560"/>
                    </a:cubicBezTo>
                    <a:cubicBezTo>
                      <a:pt x="5851" y="1751"/>
                      <a:pt x="5298" y="1075"/>
                      <a:pt x="4547" y="708"/>
                    </a:cubicBezTo>
                    <a:lnTo>
                      <a:pt x="3167" y="32"/>
                    </a:lnTo>
                    <a:cubicBezTo>
                      <a:pt x="3188" y="14"/>
                      <a:pt x="3155" y="0"/>
                      <a:pt x="3081" y="0"/>
                    </a:cubicBezTo>
                    <a:close/>
                  </a:path>
                </a:pathLst>
              </a:custGeom>
              <a:solidFill>
                <a:srgbClr val="659E6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61" name="Google Shape;1051;p28">
                <a:extLst>
                  <a:ext uri="{FF2B5EF4-FFF2-40B4-BE49-F238E27FC236}">
                    <a16:creationId xmlns:a16="http://schemas.microsoft.com/office/drawing/2014/main" id="{64CD51CA-EBF0-B05E-BCB8-253AFA886B46}"/>
                  </a:ext>
                </a:extLst>
              </p:cNvPr>
              <p:cNvSpPr/>
              <p:nvPr/>
            </p:nvSpPr>
            <p:spPr>
              <a:xfrm flipH="1">
                <a:off x="3808074" y="3018553"/>
                <a:ext cx="134905" cy="238293"/>
              </a:xfrm>
              <a:custGeom>
                <a:avLst/>
                <a:gdLst/>
                <a:ahLst/>
                <a:cxnLst/>
                <a:rect l="l" t="t" r="r" b="b"/>
                <a:pathLst>
                  <a:path w="2427" h="4287" extrusionOk="0">
                    <a:moveTo>
                      <a:pt x="1" y="0"/>
                    </a:moveTo>
                    <a:lnTo>
                      <a:pt x="2427" y="4286"/>
                    </a:lnTo>
                    <a:lnTo>
                      <a:pt x="2291" y="1487"/>
                    </a:lnTo>
                    <a:lnTo>
                      <a:pt x="1441" y="924"/>
                    </a:lnTo>
                    <a:lnTo>
                      <a:pt x="1" y="0"/>
                    </a:ln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62" name="Google Shape;1052;p28">
                <a:extLst>
                  <a:ext uri="{FF2B5EF4-FFF2-40B4-BE49-F238E27FC236}">
                    <a16:creationId xmlns:a16="http://schemas.microsoft.com/office/drawing/2014/main" id="{4FF799EF-D5CE-4C5A-57B6-26FCA315262D}"/>
                  </a:ext>
                </a:extLst>
              </p:cNvPr>
              <p:cNvSpPr/>
              <p:nvPr/>
            </p:nvSpPr>
            <p:spPr>
              <a:xfrm flipH="1">
                <a:off x="3790510" y="3009660"/>
                <a:ext cx="97774" cy="93661"/>
              </a:xfrm>
              <a:custGeom>
                <a:avLst/>
                <a:gdLst/>
                <a:ahLst/>
                <a:cxnLst/>
                <a:rect l="l" t="t" r="r" b="b"/>
                <a:pathLst>
                  <a:path w="1759" h="1685" extrusionOk="0">
                    <a:moveTo>
                      <a:pt x="704" y="0"/>
                    </a:moveTo>
                    <a:lnTo>
                      <a:pt x="0" y="1229"/>
                    </a:lnTo>
                    <a:lnTo>
                      <a:pt x="1260" y="1684"/>
                    </a:lnTo>
                    <a:lnTo>
                      <a:pt x="1414" y="1540"/>
                    </a:lnTo>
                    <a:cubicBezTo>
                      <a:pt x="1758" y="1220"/>
                      <a:pt x="1714" y="681"/>
                      <a:pt x="1322" y="417"/>
                    </a:cubicBezTo>
                    <a:lnTo>
                      <a:pt x="704" y="0"/>
                    </a:ln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63" name="Google Shape;1053;p28">
                <a:extLst>
                  <a:ext uri="{FF2B5EF4-FFF2-40B4-BE49-F238E27FC236}">
                    <a16:creationId xmlns:a16="http://schemas.microsoft.com/office/drawing/2014/main" id="{868F41A2-6EC6-3183-076D-5E6A09D4DEE1}"/>
                  </a:ext>
                </a:extLst>
              </p:cNvPr>
              <p:cNvSpPr/>
              <p:nvPr/>
            </p:nvSpPr>
            <p:spPr>
              <a:xfrm flipH="1">
                <a:off x="3762939" y="2793996"/>
                <a:ext cx="174704" cy="308441"/>
              </a:xfrm>
              <a:custGeom>
                <a:avLst/>
                <a:gdLst/>
                <a:ahLst/>
                <a:cxnLst/>
                <a:rect l="l" t="t" r="r" b="b"/>
                <a:pathLst>
                  <a:path w="3143" h="5549" extrusionOk="0">
                    <a:moveTo>
                      <a:pt x="1429" y="0"/>
                    </a:moveTo>
                    <a:lnTo>
                      <a:pt x="1" y="4072"/>
                    </a:lnTo>
                    <a:lnTo>
                      <a:pt x="1511" y="5548"/>
                    </a:lnTo>
                    <a:lnTo>
                      <a:pt x="2015" y="4862"/>
                    </a:lnTo>
                    <a:lnTo>
                      <a:pt x="2865" y="3704"/>
                    </a:lnTo>
                    <a:lnTo>
                      <a:pt x="3142" y="3327"/>
                    </a:lnTo>
                    <a:lnTo>
                      <a:pt x="1429" y="0"/>
                    </a:lnTo>
                    <a:close/>
                  </a:path>
                </a:pathLst>
              </a:custGeom>
              <a:solidFill>
                <a:srgbClr val="EAAB8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64" name="Google Shape;1054;p28">
                <a:extLst>
                  <a:ext uri="{FF2B5EF4-FFF2-40B4-BE49-F238E27FC236}">
                    <a16:creationId xmlns:a16="http://schemas.microsoft.com/office/drawing/2014/main" id="{4EF4F1BE-A0AE-7269-210D-2E2283C6B47E}"/>
                  </a:ext>
                </a:extLst>
              </p:cNvPr>
              <p:cNvSpPr/>
              <p:nvPr/>
            </p:nvSpPr>
            <p:spPr>
              <a:xfrm flipH="1">
                <a:off x="3704465" y="2694557"/>
                <a:ext cx="147801" cy="140964"/>
              </a:xfrm>
              <a:custGeom>
                <a:avLst/>
                <a:gdLst/>
                <a:ahLst/>
                <a:cxnLst/>
                <a:rect l="l" t="t" r="r" b="b"/>
                <a:pathLst>
                  <a:path w="2659" h="2536" extrusionOk="0">
                    <a:moveTo>
                      <a:pt x="1329" y="0"/>
                    </a:moveTo>
                    <a:cubicBezTo>
                      <a:pt x="595" y="0"/>
                      <a:pt x="0" y="567"/>
                      <a:pt x="0" y="1268"/>
                    </a:cubicBezTo>
                    <a:cubicBezTo>
                      <a:pt x="0" y="1968"/>
                      <a:pt x="595" y="2536"/>
                      <a:pt x="1329" y="2536"/>
                    </a:cubicBezTo>
                    <a:cubicBezTo>
                      <a:pt x="2064" y="2536"/>
                      <a:pt x="2658" y="1968"/>
                      <a:pt x="2658" y="1268"/>
                    </a:cubicBezTo>
                    <a:cubicBezTo>
                      <a:pt x="2658" y="567"/>
                      <a:pt x="2064" y="0"/>
                      <a:pt x="1329" y="0"/>
                    </a:cubicBezTo>
                    <a:close/>
                  </a:path>
                </a:pathLst>
              </a:custGeom>
              <a:solidFill>
                <a:srgbClr val="4F333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65" name="Google Shape;1055;p28">
                <a:extLst>
                  <a:ext uri="{FF2B5EF4-FFF2-40B4-BE49-F238E27FC236}">
                    <a16:creationId xmlns:a16="http://schemas.microsoft.com/office/drawing/2014/main" id="{BF2104B9-52F3-3CE6-7458-48E990FA213F}"/>
                  </a:ext>
                </a:extLst>
              </p:cNvPr>
              <p:cNvSpPr/>
              <p:nvPr/>
            </p:nvSpPr>
            <p:spPr>
              <a:xfrm flipH="1">
                <a:off x="3676505" y="2756755"/>
                <a:ext cx="231289" cy="281205"/>
              </a:xfrm>
              <a:custGeom>
                <a:avLst/>
                <a:gdLst/>
                <a:ahLst/>
                <a:cxnLst/>
                <a:rect l="l" t="t" r="r" b="b"/>
                <a:pathLst>
                  <a:path w="4161" h="5059" extrusionOk="0">
                    <a:moveTo>
                      <a:pt x="1485" y="1"/>
                    </a:moveTo>
                    <a:cubicBezTo>
                      <a:pt x="1325" y="1"/>
                      <a:pt x="1171" y="26"/>
                      <a:pt x="1029" y="71"/>
                    </a:cubicBezTo>
                    <a:cubicBezTo>
                      <a:pt x="416" y="269"/>
                      <a:pt x="0" y="858"/>
                      <a:pt x="81" y="1512"/>
                    </a:cubicBezTo>
                    <a:lnTo>
                      <a:pt x="153" y="2073"/>
                    </a:lnTo>
                    <a:lnTo>
                      <a:pt x="373" y="4333"/>
                    </a:lnTo>
                    <a:cubicBezTo>
                      <a:pt x="373" y="4333"/>
                      <a:pt x="1961" y="4895"/>
                      <a:pt x="2507" y="5027"/>
                    </a:cubicBezTo>
                    <a:cubicBezTo>
                      <a:pt x="2595" y="5048"/>
                      <a:pt x="2685" y="5058"/>
                      <a:pt x="2773" y="5058"/>
                    </a:cubicBezTo>
                    <a:cubicBezTo>
                      <a:pt x="3274" y="5058"/>
                      <a:pt x="3748" y="4734"/>
                      <a:pt x="3857" y="4243"/>
                    </a:cubicBezTo>
                    <a:cubicBezTo>
                      <a:pt x="4033" y="3455"/>
                      <a:pt x="4160" y="2664"/>
                      <a:pt x="3907" y="1768"/>
                    </a:cubicBezTo>
                    <a:cubicBezTo>
                      <a:pt x="3758" y="1240"/>
                      <a:pt x="3430" y="794"/>
                      <a:pt x="2993" y="482"/>
                    </a:cubicBezTo>
                    <a:cubicBezTo>
                      <a:pt x="2797" y="340"/>
                      <a:pt x="2579" y="227"/>
                      <a:pt x="2345" y="146"/>
                    </a:cubicBezTo>
                    <a:lnTo>
                      <a:pt x="2342" y="145"/>
                    </a:lnTo>
                    <a:lnTo>
                      <a:pt x="2210" y="102"/>
                    </a:lnTo>
                    <a:lnTo>
                      <a:pt x="2197" y="98"/>
                    </a:lnTo>
                    <a:cubicBezTo>
                      <a:pt x="2130" y="78"/>
                      <a:pt x="2062" y="63"/>
                      <a:pt x="1994" y="51"/>
                    </a:cubicBezTo>
                    <a:cubicBezTo>
                      <a:pt x="1831" y="18"/>
                      <a:pt x="1665" y="1"/>
                      <a:pt x="1495" y="1"/>
                    </a:cubicBezTo>
                    <a:cubicBezTo>
                      <a:pt x="1492" y="1"/>
                      <a:pt x="1488" y="1"/>
                      <a:pt x="1485" y="1"/>
                    </a:cubicBezTo>
                    <a:close/>
                  </a:path>
                </a:pathLst>
              </a:custGeom>
              <a:solidFill>
                <a:srgbClr val="F2CFB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66" name="Google Shape;1056;p28">
                <a:extLst>
                  <a:ext uri="{FF2B5EF4-FFF2-40B4-BE49-F238E27FC236}">
                    <a16:creationId xmlns:a16="http://schemas.microsoft.com/office/drawing/2014/main" id="{5478C0CC-E6FF-769E-3490-83EFF104BB8C}"/>
                  </a:ext>
                </a:extLst>
              </p:cNvPr>
              <p:cNvSpPr/>
              <p:nvPr/>
            </p:nvSpPr>
            <p:spPr>
              <a:xfrm flipH="1">
                <a:off x="3736206" y="2962469"/>
                <a:ext cx="42245" cy="22067"/>
              </a:xfrm>
              <a:custGeom>
                <a:avLst/>
                <a:gdLst/>
                <a:ahLst/>
                <a:cxnLst/>
                <a:rect l="l" t="t" r="r" b="b"/>
                <a:pathLst>
                  <a:path w="760" h="397" extrusionOk="0">
                    <a:moveTo>
                      <a:pt x="1" y="0"/>
                    </a:moveTo>
                    <a:lnTo>
                      <a:pt x="1" y="0"/>
                    </a:lnTo>
                    <a:cubicBezTo>
                      <a:pt x="44" y="302"/>
                      <a:pt x="208" y="396"/>
                      <a:pt x="368" y="396"/>
                    </a:cubicBezTo>
                    <a:cubicBezTo>
                      <a:pt x="566" y="396"/>
                      <a:pt x="760" y="253"/>
                      <a:pt x="722" y="175"/>
                    </a:cubicBezTo>
                    <a:cubicBezTo>
                      <a:pt x="652" y="33"/>
                      <a:pt x="1" y="0"/>
                      <a:pt x="1" y="0"/>
                    </a:cubicBez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67" name="Google Shape;1057;p28">
                <a:extLst>
                  <a:ext uri="{FF2B5EF4-FFF2-40B4-BE49-F238E27FC236}">
                    <a16:creationId xmlns:a16="http://schemas.microsoft.com/office/drawing/2014/main" id="{FC2375C5-238E-BD79-2360-9D66DF2F3299}"/>
                  </a:ext>
                </a:extLst>
              </p:cNvPr>
              <p:cNvSpPr/>
              <p:nvPr/>
            </p:nvSpPr>
            <p:spPr>
              <a:xfrm flipH="1">
                <a:off x="3758047" y="2735300"/>
                <a:ext cx="219450" cy="203775"/>
              </a:xfrm>
              <a:custGeom>
                <a:avLst/>
                <a:gdLst/>
                <a:ahLst/>
                <a:cxnLst/>
                <a:rect l="l" t="t" r="r" b="b"/>
                <a:pathLst>
                  <a:path w="3948" h="3666" extrusionOk="0">
                    <a:moveTo>
                      <a:pt x="2477" y="1"/>
                    </a:moveTo>
                    <a:cubicBezTo>
                      <a:pt x="1609" y="1"/>
                      <a:pt x="598" y="264"/>
                      <a:pt x="351" y="1153"/>
                    </a:cubicBezTo>
                    <a:cubicBezTo>
                      <a:pt x="0" y="2416"/>
                      <a:pt x="1222" y="3665"/>
                      <a:pt x="1222" y="3665"/>
                    </a:cubicBezTo>
                    <a:lnTo>
                      <a:pt x="2214" y="3314"/>
                    </a:lnTo>
                    <a:lnTo>
                      <a:pt x="2196" y="1337"/>
                    </a:lnTo>
                    <a:cubicBezTo>
                      <a:pt x="2196" y="1337"/>
                      <a:pt x="3128" y="1236"/>
                      <a:pt x="3815" y="387"/>
                    </a:cubicBezTo>
                    <a:cubicBezTo>
                      <a:pt x="3948" y="221"/>
                      <a:pt x="3272" y="1"/>
                      <a:pt x="2477" y="1"/>
                    </a:cubicBezTo>
                    <a:close/>
                  </a:path>
                </a:pathLst>
              </a:custGeom>
              <a:solidFill>
                <a:srgbClr val="4F333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68" name="Google Shape;1058;p28">
                <a:extLst>
                  <a:ext uri="{FF2B5EF4-FFF2-40B4-BE49-F238E27FC236}">
                    <a16:creationId xmlns:a16="http://schemas.microsoft.com/office/drawing/2014/main" id="{7AF8A598-6324-657A-7A7D-CE6E372FA540}"/>
                  </a:ext>
                </a:extLst>
              </p:cNvPr>
              <p:cNvSpPr/>
              <p:nvPr/>
            </p:nvSpPr>
            <p:spPr>
              <a:xfrm flipH="1">
                <a:off x="3686235" y="2860307"/>
                <a:ext cx="53362" cy="98552"/>
              </a:xfrm>
              <a:custGeom>
                <a:avLst/>
                <a:gdLst/>
                <a:ahLst/>
                <a:cxnLst/>
                <a:rect l="l" t="t" r="r" b="b"/>
                <a:pathLst>
                  <a:path w="960" h="1773" extrusionOk="0">
                    <a:moveTo>
                      <a:pt x="15" y="1"/>
                    </a:moveTo>
                    <a:lnTo>
                      <a:pt x="0" y="1732"/>
                    </a:lnTo>
                    <a:lnTo>
                      <a:pt x="134" y="1760"/>
                    </a:lnTo>
                    <a:cubicBezTo>
                      <a:pt x="174" y="1769"/>
                      <a:pt x="214" y="1773"/>
                      <a:pt x="253" y="1773"/>
                    </a:cubicBezTo>
                    <a:cubicBezTo>
                      <a:pt x="688" y="1773"/>
                      <a:pt x="959" y="1267"/>
                      <a:pt x="648" y="930"/>
                    </a:cubicBezTo>
                    <a:cubicBezTo>
                      <a:pt x="431" y="695"/>
                      <a:pt x="194" y="430"/>
                      <a:pt x="15" y="1"/>
                    </a:cubicBezTo>
                    <a:close/>
                  </a:path>
                </a:pathLst>
              </a:custGeom>
              <a:solidFill>
                <a:srgbClr val="F2CFB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69" name="Google Shape;1059;p28">
                <a:extLst>
                  <a:ext uri="{FF2B5EF4-FFF2-40B4-BE49-F238E27FC236}">
                    <a16:creationId xmlns:a16="http://schemas.microsoft.com/office/drawing/2014/main" id="{C87BC4AB-9E8B-19D0-4A41-EF13B23B9800}"/>
                  </a:ext>
                </a:extLst>
              </p:cNvPr>
              <p:cNvSpPr/>
              <p:nvPr/>
            </p:nvSpPr>
            <p:spPr>
              <a:xfrm flipH="1">
                <a:off x="3855376" y="2862197"/>
                <a:ext cx="130680" cy="96607"/>
              </a:xfrm>
              <a:custGeom>
                <a:avLst/>
                <a:gdLst/>
                <a:ahLst/>
                <a:cxnLst/>
                <a:rect l="l" t="t" r="r" b="b"/>
                <a:pathLst>
                  <a:path w="2351" h="1738" extrusionOk="0">
                    <a:moveTo>
                      <a:pt x="1234" y="0"/>
                    </a:moveTo>
                    <a:cubicBezTo>
                      <a:pt x="437" y="0"/>
                      <a:pt x="1" y="1395"/>
                      <a:pt x="1834" y="1738"/>
                    </a:cubicBezTo>
                    <a:lnTo>
                      <a:pt x="2350" y="1059"/>
                    </a:lnTo>
                    <a:cubicBezTo>
                      <a:pt x="2020" y="280"/>
                      <a:pt x="1591" y="0"/>
                      <a:pt x="1234" y="0"/>
                    </a:cubicBezTo>
                    <a:close/>
                  </a:path>
                </a:pathLst>
              </a:custGeom>
              <a:solidFill>
                <a:srgbClr val="F2CFB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70" name="Google Shape;1060;p28">
                <a:extLst>
                  <a:ext uri="{FF2B5EF4-FFF2-40B4-BE49-F238E27FC236}">
                    <a16:creationId xmlns:a16="http://schemas.microsoft.com/office/drawing/2014/main" id="{EDFA1CEC-3063-825A-5016-77479B64E496}"/>
                  </a:ext>
                </a:extLst>
              </p:cNvPr>
              <p:cNvSpPr/>
              <p:nvPr/>
            </p:nvSpPr>
            <p:spPr>
              <a:xfrm flipH="1">
                <a:off x="3893509" y="2896714"/>
                <a:ext cx="32184" cy="27403"/>
              </a:xfrm>
              <a:custGeom>
                <a:avLst/>
                <a:gdLst/>
                <a:ahLst/>
                <a:cxnLst/>
                <a:rect l="l" t="t" r="r" b="b"/>
                <a:pathLst>
                  <a:path w="579" h="493" extrusionOk="0">
                    <a:moveTo>
                      <a:pt x="1" y="1"/>
                    </a:moveTo>
                    <a:lnTo>
                      <a:pt x="578" y="493"/>
                    </a:lnTo>
                  </a:path>
                </a:pathLst>
              </a:custGeom>
              <a:solidFill>
                <a:srgbClr val="F2CFB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71" name="Google Shape;1061;p28">
                <a:extLst>
                  <a:ext uri="{FF2B5EF4-FFF2-40B4-BE49-F238E27FC236}">
                    <a16:creationId xmlns:a16="http://schemas.microsoft.com/office/drawing/2014/main" id="{6247EEA8-899E-F8A7-483A-5012022653FB}"/>
                  </a:ext>
                </a:extLst>
              </p:cNvPr>
              <p:cNvSpPr/>
              <p:nvPr/>
            </p:nvSpPr>
            <p:spPr>
              <a:xfrm flipH="1">
                <a:off x="3893509" y="2896714"/>
                <a:ext cx="32184" cy="27403"/>
              </a:xfrm>
              <a:custGeom>
                <a:avLst/>
                <a:gdLst/>
                <a:ahLst/>
                <a:cxnLst/>
                <a:rect l="l" t="t" r="r" b="b"/>
                <a:pathLst>
                  <a:path w="579" h="493" fill="none" extrusionOk="0">
                    <a:moveTo>
                      <a:pt x="1" y="1"/>
                    </a:moveTo>
                    <a:lnTo>
                      <a:pt x="578" y="493"/>
                    </a:lnTo>
                  </a:path>
                </a:pathLst>
              </a:custGeom>
              <a:noFill/>
              <a:ln w="475" cap="flat" cmpd="sng">
                <a:solidFill>
                  <a:srgbClr val="EAAB81"/>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72" name="Google Shape;1062;p28">
                <a:extLst>
                  <a:ext uri="{FF2B5EF4-FFF2-40B4-BE49-F238E27FC236}">
                    <a16:creationId xmlns:a16="http://schemas.microsoft.com/office/drawing/2014/main" id="{806A9E56-396D-C71F-B6FC-88AE3CE64B64}"/>
                  </a:ext>
                </a:extLst>
              </p:cNvPr>
              <p:cNvSpPr/>
              <p:nvPr/>
            </p:nvSpPr>
            <p:spPr>
              <a:xfrm flipH="1">
                <a:off x="3842483" y="2841742"/>
                <a:ext cx="32795" cy="79598"/>
              </a:xfrm>
              <a:custGeom>
                <a:avLst/>
                <a:gdLst/>
                <a:ahLst/>
                <a:cxnLst/>
                <a:rect l="l" t="t" r="r" b="b"/>
                <a:pathLst>
                  <a:path w="590" h="1432" extrusionOk="0">
                    <a:moveTo>
                      <a:pt x="589" y="0"/>
                    </a:moveTo>
                    <a:lnTo>
                      <a:pt x="0" y="477"/>
                    </a:lnTo>
                    <a:lnTo>
                      <a:pt x="375" y="1399"/>
                    </a:lnTo>
                    <a:lnTo>
                      <a:pt x="581" y="1431"/>
                    </a:lnTo>
                    <a:lnTo>
                      <a:pt x="589" y="0"/>
                    </a:lnTo>
                    <a:close/>
                  </a:path>
                </a:pathLst>
              </a:custGeom>
              <a:solidFill>
                <a:srgbClr val="4F333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73" name="Google Shape;1063;p28">
                <a:extLst>
                  <a:ext uri="{FF2B5EF4-FFF2-40B4-BE49-F238E27FC236}">
                    <a16:creationId xmlns:a16="http://schemas.microsoft.com/office/drawing/2014/main" id="{19564B92-CDE5-C9B4-D377-00C738C69068}"/>
                  </a:ext>
                </a:extLst>
              </p:cNvPr>
              <p:cNvSpPr/>
              <p:nvPr/>
            </p:nvSpPr>
            <p:spPr>
              <a:xfrm flipH="1">
                <a:off x="3758829" y="2879706"/>
                <a:ext cx="23290" cy="41578"/>
              </a:xfrm>
              <a:custGeom>
                <a:avLst/>
                <a:gdLst/>
                <a:ahLst/>
                <a:cxnLst/>
                <a:rect l="l" t="t" r="r" b="b"/>
                <a:pathLst>
                  <a:path w="419" h="748" extrusionOk="0">
                    <a:moveTo>
                      <a:pt x="166" y="1"/>
                    </a:moveTo>
                    <a:cubicBezTo>
                      <a:pt x="162" y="1"/>
                      <a:pt x="158" y="1"/>
                      <a:pt x="153" y="2"/>
                    </a:cubicBezTo>
                    <a:cubicBezTo>
                      <a:pt x="55" y="15"/>
                      <a:pt x="0" y="193"/>
                      <a:pt x="31" y="398"/>
                    </a:cubicBezTo>
                    <a:cubicBezTo>
                      <a:pt x="62" y="596"/>
                      <a:pt x="160" y="748"/>
                      <a:pt x="255" y="748"/>
                    </a:cubicBezTo>
                    <a:cubicBezTo>
                      <a:pt x="259" y="748"/>
                      <a:pt x="263" y="748"/>
                      <a:pt x="267" y="747"/>
                    </a:cubicBezTo>
                    <a:cubicBezTo>
                      <a:pt x="365" y="733"/>
                      <a:pt x="419" y="555"/>
                      <a:pt x="388" y="349"/>
                    </a:cubicBezTo>
                    <a:cubicBezTo>
                      <a:pt x="358" y="152"/>
                      <a:pt x="260" y="1"/>
                      <a:pt x="166" y="1"/>
                    </a:cubicBezTo>
                    <a:close/>
                  </a:path>
                </a:pathLst>
              </a:custGeom>
              <a:solidFill>
                <a:srgbClr val="000000"/>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74" name="Google Shape;1064;p28">
                <a:extLst>
                  <a:ext uri="{FF2B5EF4-FFF2-40B4-BE49-F238E27FC236}">
                    <a16:creationId xmlns:a16="http://schemas.microsoft.com/office/drawing/2014/main" id="{35FD66A4-4350-1F21-1A11-01F00E67A22B}"/>
                  </a:ext>
                </a:extLst>
              </p:cNvPr>
              <p:cNvSpPr/>
              <p:nvPr/>
            </p:nvSpPr>
            <p:spPr>
              <a:xfrm flipH="1">
                <a:off x="3765887" y="2832460"/>
                <a:ext cx="49637" cy="18565"/>
              </a:xfrm>
              <a:custGeom>
                <a:avLst/>
                <a:gdLst/>
                <a:ahLst/>
                <a:cxnLst/>
                <a:rect l="l" t="t" r="r" b="b"/>
                <a:pathLst>
                  <a:path w="893" h="334" extrusionOk="0">
                    <a:moveTo>
                      <a:pt x="499" y="1"/>
                    </a:moveTo>
                    <a:cubicBezTo>
                      <a:pt x="422" y="1"/>
                      <a:pt x="336" y="17"/>
                      <a:pt x="254" y="55"/>
                    </a:cubicBezTo>
                    <a:cubicBezTo>
                      <a:pt x="0" y="173"/>
                      <a:pt x="5" y="334"/>
                      <a:pt x="233" y="334"/>
                    </a:cubicBezTo>
                    <a:cubicBezTo>
                      <a:pt x="295" y="334"/>
                      <a:pt x="375" y="321"/>
                      <a:pt x="471" y="293"/>
                    </a:cubicBezTo>
                    <a:cubicBezTo>
                      <a:pt x="892" y="167"/>
                      <a:pt x="746" y="1"/>
                      <a:pt x="499" y="1"/>
                    </a:cubicBezTo>
                    <a:close/>
                  </a:path>
                </a:pathLst>
              </a:custGeom>
              <a:solidFill>
                <a:srgbClr val="4F333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75" name="Google Shape;1065;p28">
                <a:extLst>
                  <a:ext uri="{FF2B5EF4-FFF2-40B4-BE49-F238E27FC236}">
                    <a16:creationId xmlns:a16="http://schemas.microsoft.com/office/drawing/2014/main" id="{1187FA86-110C-13FB-8A3F-057A5B909D3F}"/>
                  </a:ext>
                </a:extLst>
              </p:cNvPr>
              <p:cNvSpPr/>
              <p:nvPr/>
            </p:nvSpPr>
            <p:spPr>
              <a:xfrm flipH="1">
                <a:off x="3693295" y="2868255"/>
                <a:ext cx="23346" cy="41578"/>
              </a:xfrm>
              <a:custGeom>
                <a:avLst/>
                <a:gdLst/>
                <a:ahLst/>
                <a:cxnLst/>
                <a:rect l="l" t="t" r="r" b="b"/>
                <a:pathLst>
                  <a:path w="420" h="748" extrusionOk="0">
                    <a:moveTo>
                      <a:pt x="165" y="0"/>
                    </a:moveTo>
                    <a:cubicBezTo>
                      <a:pt x="161" y="0"/>
                      <a:pt x="157" y="0"/>
                      <a:pt x="153" y="1"/>
                    </a:cubicBezTo>
                    <a:cubicBezTo>
                      <a:pt x="55" y="15"/>
                      <a:pt x="1" y="193"/>
                      <a:pt x="32" y="399"/>
                    </a:cubicBezTo>
                    <a:cubicBezTo>
                      <a:pt x="61" y="596"/>
                      <a:pt x="159" y="747"/>
                      <a:pt x="254" y="747"/>
                    </a:cubicBezTo>
                    <a:cubicBezTo>
                      <a:pt x="258" y="747"/>
                      <a:pt x="262" y="747"/>
                      <a:pt x="266" y="746"/>
                    </a:cubicBezTo>
                    <a:cubicBezTo>
                      <a:pt x="364" y="732"/>
                      <a:pt x="419" y="555"/>
                      <a:pt x="388" y="350"/>
                    </a:cubicBezTo>
                    <a:cubicBezTo>
                      <a:pt x="358" y="152"/>
                      <a:pt x="260" y="0"/>
                      <a:pt x="165" y="0"/>
                    </a:cubicBezTo>
                    <a:close/>
                  </a:path>
                </a:pathLst>
              </a:custGeom>
              <a:solidFill>
                <a:srgbClr val="000000"/>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76" name="Google Shape;1066;p28">
                <a:extLst>
                  <a:ext uri="{FF2B5EF4-FFF2-40B4-BE49-F238E27FC236}">
                    <a16:creationId xmlns:a16="http://schemas.microsoft.com/office/drawing/2014/main" id="{F56D8E5B-1A7C-7682-97B8-638C8198A477}"/>
                  </a:ext>
                </a:extLst>
              </p:cNvPr>
              <p:cNvSpPr/>
              <p:nvPr/>
            </p:nvSpPr>
            <p:spPr>
              <a:xfrm flipH="1">
                <a:off x="3680010" y="2817007"/>
                <a:ext cx="55696" cy="16787"/>
              </a:xfrm>
              <a:custGeom>
                <a:avLst/>
                <a:gdLst/>
                <a:ahLst/>
                <a:cxnLst/>
                <a:rect l="l" t="t" r="r" b="b"/>
                <a:pathLst>
                  <a:path w="1002" h="302" extrusionOk="0">
                    <a:moveTo>
                      <a:pt x="406" y="1"/>
                    </a:moveTo>
                    <a:cubicBezTo>
                      <a:pt x="390" y="1"/>
                      <a:pt x="375" y="1"/>
                      <a:pt x="359" y="3"/>
                    </a:cubicBezTo>
                    <a:cubicBezTo>
                      <a:pt x="1" y="31"/>
                      <a:pt x="8" y="270"/>
                      <a:pt x="472" y="299"/>
                    </a:cubicBezTo>
                    <a:cubicBezTo>
                      <a:pt x="499" y="300"/>
                      <a:pt x="524" y="301"/>
                      <a:pt x="547" y="301"/>
                    </a:cubicBezTo>
                    <a:cubicBezTo>
                      <a:pt x="1001" y="301"/>
                      <a:pt x="751" y="1"/>
                      <a:pt x="406" y="1"/>
                    </a:cubicBezTo>
                    <a:close/>
                  </a:path>
                </a:pathLst>
              </a:custGeom>
              <a:solidFill>
                <a:srgbClr val="4F333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77" name="Google Shape;1067;p28">
                <a:extLst>
                  <a:ext uri="{FF2B5EF4-FFF2-40B4-BE49-F238E27FC236}">
                    <a16:creationId xmlns:a16="http://schemas.microsoft.com/office/drawing/2014/main" id="{07C284B0-FD65-83D6-9F1D-E7790FCC84B3}"/>
                  </a:ext>
                </a:extLst>
              </p:cNvPr>
              <p:cNvSpPr/>
              <p:nvPr/>
            </p:nvSpPr>
            <p:spPr>
              <a:xfrm flipH="1">
                <a:off x="3691016" y="2855749"/>
                <a:ext cx="53362" cy="98608"/>
              </a:xfrm>
              <a:custGeom>
                <a:avLst/>
                <a:gdLst/>
                <a:ahLst/>
                <a:cxnLst/>
                <a:rect l="l" t="t" r="r" b="b"/>
                <a:pathLst>
                  <a:path w="960" h="1774" extrusionOk="0">
                    <a:moveTo>
                      <a:pt x="15" y="1"/>
                    </a:moveTo>
                    <a:lnTo>
                      <a:pt x="0" y="1733"/>
                    </a:lnTo>
                    <a:lnTo>
                      <a:pt x="134" y="1761"/>
                    </a:lnTo>
                    <a:cubicBezTo>
                      <a:pt x="175" y="1769"/>
                      <a:pt x="214" y="1773"/>
                      <a:pt x="253" y="1773"/>
                    </a:cubicBezTo>
                    <a:cubicBezTo>
                      <a:pt x="688" y="1773"/>
                      <a:pt x="959" y="1267"/>
                      <a:pt x="649" y="930"/>
                    </a:cubicBezTo>
                    <a:cubicBezTo>
                      <a:pt x="431" y="696"/>
                      <a:pt x="195" y="429"/>
                      <a:pt x="15" y="1"/>
                    </a:cubicBezTo>
                    <a:close/>
                  </a:path>
                </a:pathLst>
              </a:custGeom>
              <a:solidFill>
                <a:srgbClr val="F2CFB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78" name="Google Shape;1068;p28">
                <a:extLst>
                  <a:ext uri="{FF2B5EF4-FFF2-40B4-BE49-F238E27FC236}">
                    <a16:creationId xmlns:a16="http://schemas.microsoft.com/office/drawing/2014/main" id="{52497DD8-3B62-838C-C231-79C914716B42}"/>
                  </a:ext>
                </a:extLst>
              </p:cNvPr>
              <p:cNvSpPr/>
              <p:nvPr/>
            </p:nvSpPr>
            <p:spPr>
              <a:xfrm flipH="1">
                <a:off x="3689515" y="2855749"/>
                <a:ext cx="54862" cy="103666"/>
              </a:xfrm>
              <a:custGeom>
                <a:avLst/>
                <a:gdLst/>
                <a:ahLst/>
                <a:cxnLst/>
                <a:rect l="l" t="t" r="r" b="b"/>
                <a:pathLst>
                  <a:path w="987" h="1865" fill="none" extrusionOk="0">
                    <a:moveTo>
                      <a:pt x="15" y="1"/>
                    </a:moveTo>
                    <a:cubicBezTo>
                      <a:pt x="195" y="429"/>
                      <a:pt x="431" y="696"/>
                      <a:pt x="649" y="930"/>
                    </a:cubicBezTo>
                    <a:cubicBezTo>
                      <a:pt x="987" y="1297"/>
                      <a:pt x="636" y="1864"/>
                      <a:pt x="134" y="1761"/>
                    </a:cubicBezTo>
                    <a:lnTo>
                      <a:pt x="0" y="1733"/>
                    </a:lnTo>
                  </a:path>
                </a:pathLst>
              </a:custGeom>
              <a:noFill/>
              <a:ln w="475" cap="flat" cmpd="sng">
                <a:solidFill>
                  <a:srgbClr val="EAAB81"/>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79" name="Google Shape;1069;p28">
                <a:extLst>
                  <a:ext uri="{FF2B5EF4-FFF2-40B4-BE49-F238E27FC236}">
                    <a16:creationId xmlns:a16="http://schemas.microsoft.com/office/drawing/2014/main" id="{B355BB93-C2EE-76D1-19E6-FC8F0F032266}"/>
                  </a:ext>
                </a:extLst>
              </p:cNvPr>
              <p:cNvSpPr/>
              <p:nvPr/>
            </p:nvSpPr>
            <p:spPr>
              <a:xfrm flipH="1">
                <a:off x="3818970" y="2789549"/>
                <a:ext cx="64590" cy="107835"/>
              </a:xfrm>
              <a:custGeom>
                <a:avLst/>
                <a:gdLst/>
                <a:ahLst/>
                <a:cxnLst/>
                <a:rect l="l" t="t" r="r" b="b"/>
                <a:pathLst>
                  <a:path w="1162" h="1940" extrusionOk="0">
                    <a:moveTo>
                      <a:pt x="945" y="0"/>
                    </a:moveTo>
                    <a:lnTo>
                      <a:pt x="1" y="494"/>
                    </a:lnTo>
                    <a:lnTo>
                      <a:pt x="443" y="1939"/>
                    </a:lnTo>
                    <a:lnTo>
                      <a:pt x="559" y="1825"/>
                    </a:lnTo>
                    <a:cubicBezTo>
                      <a:pt x="994" y="1393"/>
                      <a:pt x="1161" y="776"/>
                      <a:pt x="1000" y="197"/>
                    </a:cubicBezTo>
                    <a:lnTo>
                      <a:pt x="945" y="0"/>
                    </a:lnTo>
                    <a:close/>
                  </a:path>
                </a:pathLst>
              </a:custGeom>
              <a:solidFill>
                <a:srgbClr val="4F333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80" name="Google Shape;1070;p28">
                <a:extLst>
                  <a:ext uri="{FF2B5EF4-FFF2-40B4-BE49-F238E27FC236}">
                    <a16:creationId xmlns:a16="http://schemas.microsoft.com/office/drawing/2014/main" id="{7C2E7734-CA28-62A4-2573-5873DCC88C06}"/>
                  </a:ext>
                </a:extLst>
              </p:cNvPr>
              <p:cNvSpPr/>
              <p:nvPr/>
            </p:nvSpPr>
            <p:spPr>
              <a:xfrm flipH="1">
                <a:off x="3721753" y="2760201"/>
                <a:ext cx="78820" cy="37075"/>
              </a:xfrm>
              <a:custGeom>
                <a:avLst/>
                <a:gdLst/>
                <a:ahLst/>
                <a:cxnLst/>
                <a:rect l="l" t="t" r="r" b="b"/>
                <a:pathLst>
                  <a:path w="1418" h="667" extrusionOk="0">
                    <a:moveTo>
                      <a:pt x="708" y="1"/>
                    </a:moveTo>
                    <a:cubicBezTo>
                      <a:pt x="288" y="1"/>
                      <a:pt x="1" y="359"/>
                      <a:pt x="1" y="359"/>
                    </a:cubicBezTo>
                    <a:cubicBezTo>
                      <a:pt x="298" y="589"/>
                      <a:pt x="555" y="666"/>
                      <a:pt x="765" y="666"/>
                    </a:cubicBezTo>
                    <a:cubicBezTo>
                      <a:pt x="1184" y="666"/>
                      <a:pt x="1417" y="359"/>
                      <a:pt x="1417" y="359"/>
                    </a:cubicBezTo>
                    <a:cubicBezTo>
                      <a:pt x="1161" y="90"/>
                      <a:pt x="918" y="1"/>
                      <a:pt x="708" y="1"/>
                    </a:cubicBezTo>
                    <a:close/>
                  </a:path>
                </a:pathLst>
              </a:custGeom>
              <a:solidFill>
                <a:srgbClr val="4F333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81" name="Google Shape;1071;p28">
                <a:extLst>
                  <a:ext uri="{FF2B5EF4-FFF2-40B4-BE49-F238E27FC236}">
                    <a16:creationId xmlns:a16="http://schemas.microsoft.com/office/drawing/2014/main" id="{EC5856EB-A103-85E2-7F3D-F477D22BB101}"/>
                  </a:ext>
                </a:extLst>
              </p:cNvPr>
              <p:cNvSpPr/>
              <p:nvPr/>
            </p:nvSpPr>
            <p:spPr>
              <a:xfrm flipH="1">
                <a:off x="3765883" y="3183581"/>
                <a:ext cx="292989" cy="374587"/>
              </a:xfrm>
              <a:custGeom>
                <a:avLst/>
                <a:gdLst/>
                <a:ahLst/>
                <a:cxnLst/>
                <a:rect l="l" t="t" r="r" b="b"/>
                <a:pathLst>
                  <a:path w="5271" h="6739" extrusionOk="0">
                    <a:moveTo>
                      <a:pt x="368" y="0"/>
                    </a:moveTo>
                    <a:cubicBezTo>
                      <a:pt x="75" y="1350"/>
                      <a:pt x="1" y="5332"/>
                      <a:pt x="41" y="6649"/>
                    </a:cubicBezTo>
                    <a:lnTo>
                      <a:pt x="5271" y="6738"/>
                    </a:lnTo>
                    <a:lnTo>
                      <a:pt x="5271" y="6738"/>
                    </a:lnTo>
                    <a:lnTo>
                      <a:pt x="5039" y="2715"/>
                    </a:lnTo>
                    <a:lnTo>
                      <a:pt x="3293" y="2471"/>
                    </a:lnTo>
                    <a:lnTo>
                      <a:pt x="368" y="0"/>
                    </a:lnTo>
                    <a:close/>
                  </a:path>
                </a:pathLst>
              </a:custGeom>
              <a:solidFill>
                <a:srgbClr val="4F7636"/>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82" name="Google Shape;1072;p28">
                <a:extLst>
                  <a:ext uri="{FF2B5EF4-FFF2-40B4-BE49-F238E27FC236}">
                    <a16:creationId xmlns:a16="http://schemas.microsoft.com/office/drawing/2014/main" id="{70DFC866-820B-18CA-8EE4-258845C28E65}"/>
                  </a:ext>
                </a:extLst>
              </p:cNvPr>
              <p:cNvSpPr/>
              <p:nvPr/>
            </p:nvSpPr>
            <p:spPr>
              <a:xfrm flipH="1">
                <a:off x="3808075" y="3075915"/>
                <a:ext cx="79709" cy="180762"/>
              </a:xfrm>
              <a:custGeom>
                <a:avLst/>
                <a:gdLst/>
                <a:ahLst/>
                <a:cxnLst/>
                <a:rect l="l" t="t" r="r" b="b"/>
                <a:pathLst>
                  <a:path w="1434" h="3252" extrusionOk="0">
                    <a:moveTo>
                      <a:pt x="616" y="1"/>
                    </a:moveTo>
                    <a:lnTo>
                      <a:pt x="409" y="26"/>
                    </a:lnTo>
                    <a:lnTo>
                      <a:pt x="0" y="325"/>
                    </a:lnTo>
                    <a:lnTo>
                      <a:pt x="595" y="828"/>
                    </a:lnTo>
                    <a:lnTo>
                      <a:pt x="614" y="1802"/>
                    </a:lnTo>
                    <a:lnTo>
                      <a:pt x="1434" y="3252"/>
                    </a:lnTo>
                    <a:lnTo>
                      <a:pt x="1347" y="1473"/>
                    </a:lnTo>
                    <a:lnTo>
                      <a:pt x="947" y="760"/>
                    </a:lnTo>
                    <a:lnTo>
                      <a:pt x="1026" y="273"/>
                    </a:lnTo>
                    <a:lnTo>
                      <a:pt x="616" y="1"/>
                    </a:lnTo>
                    <a:close/>
                  </a:path>
                </a:pathLst>
              </a:custGeom>
              <a:solidFill>
                <a:srgbClr val="E4796B"/>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83" name="Google Shape;1073;p28">
                <a:extLst>
                  <a:ext uri="{FF2B5EF4-FFF2-40B4-BE49-F238E27FC236}">
                    <a16:creationId xmlns:a16="http://schemas.microsoft.com/office/drawing/2014/main" id="{627EA4A7-A554-BC38-983C-7CC52CCC2A42}"/>
                  </a:ext>
                </a:extLst>
              </p:cNvPr>
              <p:cNvSpPr/>
              <p:nvPr/>
            </p:nvSpPr>
            <p:spPr>
              <a:xfrm flipH="1">
                <a:off x="3837479" y="2978200"/>
                <a:ext cx="118396" cy="136406"/>
              </a:xfrm>
              <a:custGeom>
                <a:avLst/>
                <a:gdLst/>
                <a:ahLst/>
                <a:cxnLst/>
                <a:rect l="l" t="t" r="r" b="b"/>
                <a:pathLst>
                  <a:path w="2130" h="2454" extrusionOk="0">
                    <a:moveTo>
                      <a:pt x="474" y="1"/>
                    </a:moveTo>
                    <a:lnTo>
                      <a:pt x="1" y="755"/>
                    </a:lnTo>
                    <a:lnTo>
                      <a:pt x="1210" y="2454"/>
                    </a:lnTo>
                    <a:lnTo>
                      <a:pt x="1631" y="2048"/>
                    </a:lnTo>
                    <a:cubicBezTo>
                      <a:pt x="2129" y="1566"/>
                      <a:pt x="2040" y="742"/>
                      <a:pt x="1420" y="414"/>
                    </a:cubicBezTo>
                    <a:cubicBezTo>
                      <a:pt x="1392" y="400"/>
                      <a:pt x="1362" y="386"/>
                      <a:pt x="1334" y="373"/>
                    </a:cubicBezTo>
                    <a:lnTo>
                      <a:pt x="474" y="1"/>
                    </a:ln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84" name="Google Shape;1074;p28">
                <a:extLst>
                  <a:ext uri="{FF2B5EF4-FFF2-40B4-BE49-F238E27FC236}">
                    <a16:creationId xmlns:a16="http://schemas.microsoft.com/office/drawing/2014/main" id="{1C662A4E-CA3F-233A-4FE6-5BDC1F574D3F}"/>
                  </a:ext>
                </a:extLst>
              </p:cNvPr>
              <p:cNvSpPr/>
              <p:nvPr/>
            </p:nvSpPr>
            <p:spPr>
              <a:xfrm rot="-888226" flipH="1">
                <a:off x="3868900" y="3071534"/>
                <a:ext cx="295601" cy="448961"/>
              </a:xfrm>
              <a:custGeom>
                <a:avLst/>
                <a:gdLst/>
                <a:ahLst/>
                <a:cxnLst/>
                <a:rect l="l" t="t" r="r" b="b"/>
                <a:pathLst>
                  <a:path w="5318" h="8077" extrusionOk="0">
                    <a:moveTo>
                      <a:pt x="1420" y="0"/>
                    </a:moveTo>
                    <a:cubicBezTo>
                      <a:pt x="1402" y="0"/>
                      <a:pt x="1383" y="1"/>
                      <a:pt x="1364" y="2"/>
                    </a:cubicBezTo>
                    <a:cubicBezTo>
                      <a:pt x="573" y="48"/>
                      <a:pt x="1" y="755"/>
                      <a:pt x="41" y="1512"/>
                    </a:cubicBezTo>
                    <a:cubicBezTo>
                      <a:pt x="164" y="3889"/>
                      <a:pt x="1047" y="5607"/>
                      <a:pt x="2122" y="7329"/>
                    </a:cubicBezTo>
                    <a:cubicBezTo>
                      <a:pt x="2419" y="7803"/>
                      <a:pt x="2949" y="8076"/>
                      <a:pt x="3502" y="8076"/>
                    </a:cubicBezTo>
                    <a:cubicBezTo>
                      <a:pt x="3686" y="8076"/>
                      <a:pt x="3873" y="8046"/>
                      <a:pt x="4054" y="7983"/>
                    </a:cubicBezTo>
                    <a:cubicBezTo>
                      <a:pt x="4892" y="7689"/>
                      <a:pt x="5317" y="6798"/>
                      <a:pt x="5000" y="6003"/>
                    </a:cubicBezTo>
                    <a:lnTo>
                      <a:pt x="2729" y="1001"/>
                    </a:lnTo>
                    <a:cubicBezTo>
                      <a:pt x="2597" y="697"/>
                      <a:pt x="2095" y="0"/>
                      <a:pt x="1420" y="0"/>
                    </a:cubicBezTo>
                    <a:close/>
                  </a:path>
                </a:pathLst>
              </a:custGeom>
              <a:solidFill>
                <a:srgbClr val="659E6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85" name="Google Shape;1075;p28">
                <a:extLst>
                  <a:ext uri="{FF2B5EF4-FFF2-40B4-BE49-F238E27FC236}">
                    <a16:creationId xmlns:a16="http://schemas.microsoft.com/office/drawing/2014/main" id="{8FC57172-7BBC-7B92-F258-3CA01018FB94}"/>
                  </a:ext>
                </a:extLst>
              </p:cNvPr>
              <p:cNvSpPr/>
              <p:nvPr/>
            </p:nvSpPr>
            <p:spPr>
              <a:xfrm rot="-4233323" flipH="1">
                <a:off x="3752526" y="3498339"/>
                <a:ext cx="417800" cy="174936"/>
              </a:xfrm>
              <a:custGeom>
                <a:avLst/>
                <a:gdLst/>
                <a:ahLst/>
                <a:cxnLst/>
                <a:rect l="l" t="t" r="r" b="b"/>
                <a:pathLst>
                  <a:path w="7516" h="3147" extrusionOk="0">
                    <a:moveTo>
                      <a:pt x="1433" y="0"/>
                    </a:moveTo>
                    <a:cubicBezTo>
                      <a:pt x="1427" y="0"/>
                      <a:pt x="1420" y="1"/>
                      <a:pt x="1414" y="1"/>
                    </a:cubicBezTo>
                    <a:cubicBezTo>
                      <a:pt x="810" y="9"/>
                      <a:pt x="252" y="408"/>
                      <a:pt x="78" y="1025"/>
                    </a:cubicBezTo>
                    <a:cubicBezTo>
                      <a:pt x="1" y="1298"/>
                      <a:pt x="10" y="1575"/>
                      <a:pt x="87" y="1827"/>
                    </a:cubicBezTo>
                    <a:cubicBezTo>
                      <a:pt x="236" y="2304"/>
                      <a:pt x="630" y="2689"/>
                      <a:pt x="1160" y="2789"/>
                    </a:cubicBezTo>
                    <a:cubicBezTo>
                      <a:pt x="2635" y="3067"/>
                      <a:pt x="3984" y="3147"/>
                      <a:pt x="5051" y="3147"/>
                    </a:cubicBezTo>
                    <a:cubicBezTo>
                      <a:pt x="6509" y="3147"/>
                      <a:pt x="7439" y="2997"/>
                      <a:pt x="7439" y="2997"/>
                    </a:cubicBezTo>
                    <a:lnTo>
                      <a:pt x="7516" y="1931"/>
                    </a:lnTo>
                    <a:lnTo>
                      <a:pt x="1891" y="77"/>
                    </a:lnTo>
                    <a:cubicBezTo>
                      <a:pt x="1739" y="26"/>
                      <a:pt x="1585" y="0"/>
                      <a:pt x="1433" y="0"/>
                    </a:cubicBezTo>
                    <a:close/>
                  </a:path>
                </a:pathLst>
              </a:custGeom>
              <a:solidFill>
                <a:srgbClr val="F2CFB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86" name="Google Shape;1076;p28">
                <a:extLst>
                  <a:ext uri="{FF2B5EF4-FFF2-40B4-BE49-F238E27FC236}">
                    <a16:creationId xmlns:a16="http://schemas.microsoft.com/office/drawing/2014/main" id="{6E8F6B7D-E898-DF5E-38AD-285CCD952CDF}"/>
                  </a:ext>
                </a:extLst>
              </p:cNvPr>
              <p:cNvSpPr/>
              <p:nvPr/>
            </p:nvSpPr>
            <p:spPr>
              <a:xfrm rot="-4233350" flipH="1">
                <a:off x="3881263" y="3726871"/>
                <a:ext cx="143748" cy="96110"/>
              </a:xfrm>
              <a:custGeom>
                <a:avLst/>
                <a:gdLst/>
                <a:ahLst/>
                <a:cxnLst/>
                <a:rect l="l" t="t" r="r" b="b"/>
                <a:pathLst>
                  <a:path w="2586" h="1729" extrusionOk="0">
                    <a:moveTo>
                      <a:pt x="937" y="1"/>
                    </a:moveTo>
                    <a:lnTo>
                      <a:pt x="0" y="1155"/>
                    </a:lnTo>
                    <a:lnTo>
                      <a:pt x="1156" y="1728"/>
                    </a:lnTo>
                    <a:lnTo>
                      <a:pt x="2585" y="362"/>
                    </a:lnTo>
                    <a:lnTo>
                      <a:pt x="937" y="1"/>
                    </a:lnTo>
                    <a:close/>
                  </a:path>
                </a:pathLst>
              </a:custGeom>
              <a:solidFill>
                <a:srgbClr val="F2CFB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87" name="Google Shape;1077;p28">
                <a:extLst>
                  <a:ext uri="{FF2B5EF4-FFF2-40B4-BE49-F238E27FC236}">
                    <a16:creationId xmlns:a16="http://schemas.microsoft.com/office/drawing/2014/main" id="{2B1F12A2-6FE8-855E-F779-6A5E7E90F549}"/>
                  </a:ext>
                </a:extLst>
              </p:cNvPr>
              <p:cNvSpPr/>
              <p:nvPr/>
            </p:nvSpPr>
            <p:spPr>
              <a:xfrm rot="-4233350" flipH="1">
                <a:off x="3880990" y="3816933"/>
                <a:ext cx="97666" cy="59923"/>
              </a:xfrm>
              <a:custGeom>
                <a:avLst/>
                <a:gdLst/>
                <a:ahLst/>
                <a:cxnLst/>
                <a:rect l="l" t="t" r="r" b="b"/>
                <a:pathLst>
                  <a:path w="1757" h="1078" extrusionOk="0">
                    <a:moveTo>
                      <a:pt x="810" y="1"/>
                    </a:moveTo>
                    <a:lnTo>
                      <a:pt x="1" y="675"/>
                    </a:lnTo>
                    <a:lnTo>
                      <a:pt x="1114" y="902"/>
                    </a:lnTo>
                    <a:lnTo>
                      <a:pt x="1423" y="1049"/>
                    </a:lnTo>
                    <a:cubicBezTo>
                      <a:pt x="1453" y="1068"/>
                      <a:pt x="1486" y="1078"/>
                      <a:pt x="1520" y="1078"/>
                    </a:cubicBezTo>
                    <a:cubicBezTo>
                      <a:pt x="1532" y="1078"/>
                      <a:pt x="1544" y="1077"/>
                      <a:pt x="1555" y="1074"/>
                    </a:cubicBezTo>
                    <a:cubicBezTo>
                      <a:pt x="1703" y="1046"/>
                      <a:pt x="1757" y="862"/>
                      <a:pt x="1647" y="759"/>
                    </a:cubicBezTo>
                    <a:lnTo>
                      <a:pt x="810" y="1"/>
                    </a:lnTo>
                    <a:close/>
                  </a:path>
                </a:pathLst>
              </a:custGeom>
              <a:solidFill>
                <a:srgbClr val="F2CFB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88" name="Google Shape;1078;p28">
                <a:extLst>
                  <a:ext uri="{FF2B5EF4-FFF2-40B4-BE49-F238E27FC236}">
                    <a16:creationId xmlns:a16="http://schemas.microsoft.com/office/drawing/2014/main" id="{A26D9464-C1D4-4B57-813E-8A7F29D7373E}"/>
                  </a:ext>
                </a:extLst>
              </p:cNvPr>
              <p:cNvSpPr/>
              <p:nvPr/>
            </p:nvSpPr>
            <p:spPr>
              <a:xfrm rot="-4233350" flipH="1">
                <a:off x="3913614" y="3815803"/>
                <a:ext cx="73097" cy="47305"/>
              </a:xfrm>
              <a:custGeom>
                <a:avLst/>
                <a:gdLst/>
                <a:ahLst/>
                <a:cxnLst/>
                <a:rect l="l" t="t" r="r" b="b"/>
                <a:pathLst>
                  <a:path w="1315" h="851" extrusionOk="0">
                    <a:moveTo>
                      <a:pt x="339" y="1"/>
                    </a:moveTo>
                    <a:lnTo>
                      <a:pt x="0" y="384"/>
                    </a:lnTo>
                    <a:lnTo>
                      <a:pt x="987" y="834"/>
                    </a:lnTo>
                    <a:cubicBezTo>
                      <a:pt x="1014" y="845"/>
                      <a:pt x="1042" y="851"/>
                      <a:pt x="1069" y="851"/>
                    </a:cubicBezTo>
                    <a:cubicBezTo>
                      <a:pt x="1140" y="851"/>
                      <a:pt x="1208" y="815"/>
                      <a:pt x="1249" y="752"/>
                    </a:cubicBezTo>
                    <a:cubicBezTo>
                      <a:pt x="1315" y="648"/>
                      <a:pt x="1278" y="508"/>
                      <a:pt x="1169" y="450"/>
                    </a:cubicBezTo>
                    <a:lnTo>
                      <a:pt x="339" y="1"/>
                    </a:lnTo>
                    <a:close/>
                  </a:path>
                </a:pathLst>
              </a:custGeom>
              <a:solidFill>
                <a:srgbClr val="F2CFB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89" name="Google Shape;1079;p28">
                <a:extLst>
                  <a:ext uri="{FF2B5EF4-FFF2-40B4-BE49-F238E27FC236}">
                    <a16:creationId xmlns:a16="http://schemas.microsoft.com/office/drawing/2014/main" id="{21967A8C-4A99-E0E3-0CE7-D38AEE0400DF}"/>
                  </a:ext>
                </a:extLst>
              </p:cNvPr>
              <p:cNvSpPr/>
              <p:nvPr/>
            </p:nvSpPr>
            <p:spPr>
              <a:xfrm rot="-4233350" flipH="1">
                <a:off x="3934636" y="3805548"/>
                <a:ext cx="73152" cy="47249"/>
              </a:xfrm>
              <a:custGeom>
                <a:avLst/>
                <a:gdLst/>
                <a:ahLst/>
                <a:cxnLst/>
                <a:rect l="l" t="t" r="r" b="b"/>
                <a:pathLst>
                  <a:path w="1316" h="850" extrusionOk="0">
                    <a:moveTo>
                      <a:pt x="339" y="1"/>
                    </a:moveTo>
                    <a:lnTo>
                      <a:pt x="1" y="383"/>
                    </a:lnTo>
                    <a:lnTo>
                      <a:pt x="987" y="833"/>
                    </a:lnTo>
                    <a:cubicBezTo>
                      <a:pt x="1014" y="844"/>
                      <a:pt x="1042" y="850"/>
                      <a:pt x="1070" y="850"/>
                    </a:cubicBezTo>
                    <a:cubicBezTo>
                      <a:pt x="1141" y="850"/>
                      <a:pt x="1209" y="814"/>
                      <a:pt x="1249" y="752"/>
                    </a:cubicBezTo>
                    <a:cubicBezTo>
                      <a:pt x="1315" y="647"/>
                      <a:pt x="1279" y="507"/>
                      <a:pt x="1169" y="449"/>
                    </a:cubicBezTo>
                    <a:lnTo>
                      <a:pt x="339" y="1"/>
                    </a:lnTo>
                    <a:close/>
                  </a:path>
                </a:pathLst>
              </a:custGeom>
              <a:solidFill>
                <a:srgbClr val="F2CFB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90" name="Google Shape;1080;p28">
                <a:extLst>
                  <a:ext uri="{FF2B5EF4-FFF2-40B4-BE49-F238E27FC236}">
                    <a16:creationId xmlns:a16="http://schemas.microsoft.com/office/drawing/2014/main" id="{53ACF3E6-4C28-9690-78C0-E8629D05A61E}"/>
                  </a:ext>
                </a:extLst>
              </p:cNvPr>
              <p:cNvSpPr/>
              <p:nvPr/>
            </p:nvSpPr>
            <p:spPr>
              <a:xfrm rot="-4233350" flipH="1">
                <a:off x="3954419" y="3795339"/>
                <a:ext cx="73097" cy="47249"/>
              </a:xfrm>
              <a:custGeom>
                <a:avLst/>
                <a:gdLst/>
                <a:ahLst/>
                <a:cxnLst/>
                <a:rect l="l" t="t" r="r" b="b"/>
                <a:pathLst>
                  <a:path w="1315" h="850" extrusionOk="0">
                    <a:moveTo>
                      <a:pt x="338" y="0"/>
                    </a:moveTo>
                    <a:lnTo>
                      <a:pt x="0" y="383"/>
                    </a:lnTo>
                    <a:lnTo>
                      <a:pt x="987" y="833"/>
                    </a:lnTo>
                    <a:cubicBezTo>
                      <a:pt x="1013" y="845"/>
                      <a:pt x="1041" y="850"/>
                      <a:pt x="1068" y="850"/>
                    </a:cubicBezTo>
                    <a:cubicBezTo>
                      <a:pt x="1139" y="850"/>
                      <a:pt x="1208" y="814"/>
                      <a:pt x="1248" y="751"/>
                    </a:cubicBezTo>
                    <a:cubicBezTo>
                      <a:pt x="1315" y="646"/>
                      <a:pt x="1278" y="506"/>
                      <a:pt x="1168" y="448"/>
                    </a:cubicBezTo>
                    <a:lnTo>
                      <a:pt x="338" y="0"/>
                    </a:lnTo>
                    <a:close/>
                  </a:path>
                </a:pathLst>
              </a:custGeom>
              <a:solidFill>
                <a:srgbClr val="F2CFB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91" name="Google Shape;1081;p28">
                <a:extLst>
                  <a:ext uri="{FF2B5EF4-FFF2-40B4-BE49-F238E27FC236}">
                    <a16:creationId xmlns:a16="http://schemas.microsoft.com/office/drawing/2014/main" id="{D21814FD-B3C0-39FD-F701-1CF8A01B9CAC}"/>
                  </a:ext>
                </a:extLst>
              </p:cNvPr>
              <p:cNvSpPr/>
              <p:nvPr/>
            </p:nvSpPr>
            <p:spPr>
              <a:xfrm>
                <a:off x="3732500" y="3234950"/>
                <a:ext cx="122100" cy="122100"/>
              </a:xfrm>
              <a:prstGeom prst="ellipse">
                <a:avLst/>
              </a:prstGeom>
              <a:no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grpSp>
      </p:grpSp>
      <p:pic>
        <p:nvPicPr>
          <p:cNvPr id="92" name="Picture 10">
            <a:extLst>
              <a:ext uri="{FF2B5EF4-FFF2-40B4-BE49-F238E27FC236}">
                <a16:creationId xmlns:a16="http://schemas.microsoft.com/office/drawing/2014/main" id="{F031BF55-8788-BB98-0A27-8346A2CCF2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20827" y="738343"/>
            <a:ext cx="2161218" cy="2161218"/>
          </a:xfrm>
          <a:prstGeom prst="rect">
            <a:avLst/>
          </a:prstGeom>
        </p:spPr>
      </p:pic>
      <p:sp>
        <p:nvSpPr>
          <p:cNvPr id="93" name="TextBox 18">
            <a:extLst>
              <a:ext uri="{FF2B5EF4-FFF2-40B4-BE49-F238E27FC236}">
                <a16:creationId xmlns:a16="http://schemas.microsoft.com/office/drawing/2014/main" id="{FBA872D4-9109-7CBD-1B89-B46E5C57270A}"/>
              </a:ext>
            </a:extLst>
          </p:cNvPr>
          <p:cNvSpPr txBox="1"/>
          <p:nvPr/>
        </p:nvSpPr>
        <p:spPr>
          <a:xfrm>
            <a:off x="998331" y="4394251"/>
            <a:ext cx="12931618" cy="1987019"/>
          </a:xfrm>
          <a:prstGeom prst="rect">
            <a:avLst/>
          </a:prstGeom>
        </p:spPr>
        <p:txBody>
          <a:bodyPr wrap="square" lIns="0" tIns="0" rIns="0" bIns="0" rtlCol="0" anchor="t">
            <a:spAutoFit/>
          </a:bodyPr>
          <a:lstStyle/>
          <a:p>
            <a:pPr algn="ctr"/>
            <a:r>
              <a:rPr lang="en-US" sz="12912" dirty="0">
                <a:ln>
                  <a:solidFill>
                    <a:sysClr val="windowText" lastClr="000000"/>
                  </a:solidFill>
                </a:ln>
                <a:solidFill>
                  <a:srgbClr val="F8A9AD"/>
                </a:solidFill>
                <a:latin typeface="Neue Einstellung Bold"/>
              </a:rPr>
              <a:t>CONCLUSION</a:t>
            </a:r>
          </a:p>
        </p:txBody>
      </p:sp>
      <p:pic>
        <p:nvPicPr>
          <p:cNvPr id="94" name="Picture 93" descr="A group of people in suits&#10;&#10;Description automatically generated with low confidence">
            <a:extLst>
              <a:ext uri="{FF2B5EF4-FFF2-40B4-BE49-F238E27FC236}">
                <a16:creationId xmlns:a16="http://schemas.microsoft.com/office/drawing/2014/main" id="{4D12A7E7-3543-364C-4721-53101749AC92}"/>
              </a:ext>
            </a:extLst>
          </p:cNvPr>
          <p:cNvPicPr>
            <a:picLocks noChangeAspect="1"/>
          </p:cNvPicPr>
          <p:nvPr/>
        </p:nvPicPr>
        <p:blipFill>
          <a:blip r:embed="rId7"/>
          <a:stretch>
            <a:fillRect/>
          </a:stretch>
        </p:blipFill>
        <p:spPr>
          <a:xfrm>
            <a:off x="4632114" y="55919"/>
            <a:ext cx="3928968" cy="3588152"/>
          </a:xfrm>
          <a:prstGeom prst="rect">
            <a:avLst/>
          </a:prstGeom>
        </p:spPr>
      </p:pic>
      <p:pic>
        <p:nvPicPr>
          <p:cNvPr id="95" name="Picture 9">
            <a:extLst>
              <a:ext uri="{FF2B5EF4-FFF2-40B4-BE49-F238E27FC236}">
                <a16:creationId xmlns:a16="http://schemas.microsoft.com/office/drawing/2014/main" id="{4D780F60-FE16-134C-4821-A25E61778CE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022">
            <a:off x="16791336" y="8790120"/>
            <a:ext cx="1041470" cy="1272908"/>
          </a:xfrm>
          <a:prstGeom prst="rect">
            <a:avLst/>
          </a:prstGeom>
        </p:spPr>
      </p:pic>
      <p:sp>
        <p:nvSpPr>
          <p:cNvPr id="96" name="TextBox 10">
            <a:extLst>
              <a:ext uri="{FF2B5EF4-FFF2-40B4-BE49-F238E27FC236}">
                <a16:creationId xmlns:a16="http://schemas.microsoft.com/office/drawing/2014/main" id="{93EF188E-F243-DC80-23B3-C58B03787770}"/>
              </a:ext>
            </a:extLst>
          </p:cNvPr>
          <p:cNvSpPr txBox="1"/>
          <p:nvPr/>
        </p:nvSpPr>
        <p:spPr>
          <a:xfrm>
            <a:off x="16775574" y="8868638"/>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69</a:t>
            </a:r>
          </a:p>
        </p:txBody>
      </p:sp>
    </p:spTree>
    <p:extLst>
      <p:ext uri="{BB962C8B-B14F-4D97-AF65-F5344CB8AC3E}">
        <p14:creationId xmlns:p14="http://schemas.microsoft.com/office/powerpoint/2010/main" val="701703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pic>
        <p:nvPicPr>
          <p:cNvPr id="27" name="Picture 2">
            <a:extLst>
              <a:ext uri="{FF2B5EF4-FFF2-40B4-BE49-F238E27FC236}">
                <a16:creationId xmlns:a16="http://schemas.microsoft.com/office/drawing/2014/main" id="{7B5C76C3-4D38-3A69-A7DD-0693AB3F247E}"/>
              </a:ext>
            </a:extLst>
          </p:cNvPr>
          <p:cNvPicPr>
            <a:picLocks noChangeAspect="1"/>
          </p:cNvPicPr>
          <p:nvPr/>
        </p:nvPicPr>
        <p:blipFill>
          <a:blip r:embed="rId3"/>
          <a:srcRect t="29292" b="29292"/>
          <a:stretch>
            <a:fillRect/>
          </a:stretch>
        </p:blipFill>
        <p:spPr>
          <a:xfrm>
            <a:off x="0" y="1943100"/>
            <a:ext cx="18288000" cy="8343900"/>
          </a:xfrm>
          <a:prstGeom prst="rect">
            <a:avLst/>
          </a:prstGeom>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2061914" y="3981367"/>
              <a:ext cx="3843076" cy="2168866"/>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4"/>
                        <a:stretch>
                          <a:fillRect/>
                        </a:stretch>
                      </p166:blipFill>
                      <p166:spPr xmlns:p166="http://schemas.microsoft.com/office/powerpoint/2016/6/main">
                        <a:xfrm>
                          <a:off x="0" y="0"/>
                          <a:ext cx="3843076" cy="2168866"/>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6"/>
              <a:stretch>
                <a:fillRect/>
              </a:stretch>
            </p:blipFill>
            <p:spPr>
              <a:xfrm>
                <a:off x="2061914" y="3981367"/>
                <a:ext cx="3843076" cy="2168866"/>
              </a:xfrm>
              <a:prstGeom prst="rect">
                <a:avLst/>
              </a:prstGeom>
            </p:spPr>
          </p:pic>
        </mc:Fallback>
      </mc:AlternateContent>
      <p:sp>
        <p:nvSpPr>
          <p:cNvPr id="2277" name="Google Shape;2277;p60"/>
          <p:cNvSpPr txBox="1">
            <a:spLocks noGrp="1"/>
          </p:cNvSpPr>
          <p:nvPr>
            <p:ph type="title"/>
          </p:nvPr>
        </p:nvSpPr>
        <p:spPr>
          <a:prstGeom prst="rect">
            <a:avLst/>
          </a:prstGeom>
        </p:spPr>
        <p:txBody>
          <a:bodyPr spcFirstLastPara="1" vert="horz" wrap="square" lIns="182850" tIns="182850" rIns="182850" bIns="182850" rtlCol="0" anchor="ctr" anchorCtr="0">
            <a:noAutofit/>
          </a:bodyPr>
          <a:lstStyle/>
          <a:p>
            <a:pPr>
              <a:spcBef>
                <a:spcPts val="0"/>
              </a:spcBef>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8153400"/>
            <a:ext cx="18288000" cy="747548"/>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182850" tIns="182850" rIns="182850" bIns="182850" anchor="ctr" anchorCtr="0">
              <a:noAutofit/>
            </a:bodyPr>
            <a:lstStyle/>
            <a:p>
              <a:endParaRPr sz="3600"/>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7222463" y="3981366"/>
              <a:ext cx="3843074" cy="2168864"/>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7"/>
                        <a:stretch>
                          <a:fillRect/>
                        </a:stretch>
                      </p166:blipFill>
                      <p166:spPr xmlns:p166="http://schemas.microsoft.com/office/powerpoint/2016/6/main">
                        <a:xfrm>
                          <a:off x="0" y="0"/>
                          <a:ext cx="3843074" cy="2168864"/>
                        </a:xfrm>
                        <a:prstGeom prst="rect">
                          <a:avLst/>
                        </a:prstGeom>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9"/>
              <a:stretch>
                <a:fillRect/>
              </a:stretch>
            </p:blipFill>
            <p:spPr>
              <a:xfrm>
                <a:off x="7222463" y="3981366"/>
                <a:ext cx="3843074" cy="216886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12358441" y="3981366"/>
              <a:ext cx="3843074" cy="2168864"/>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10"/>
                        <a:stretch>
                          <a:fillRect/>
                        </a:stretch>
                      </p166:blipFill>
                      <p166:spPr xmlns:p166="http://schemas.microsoft.com/office/powerpoint/2016/6/main">
                        <a:xfrm>
                          <a:off x="0" y="0"/>
                          <a:ext cx="3843074" cy="2168864"/>
                        </a:xfrm>
                        <a:prstGeom prst="rect">
                          <a:avLst/>
                        </a:prstGeom>
                      </p166:spPr>
                    </pslz:zmPr>
                  </pslz:sldZmObj>
                </pslz:sldZm>
              </a:graphicData>
            </a:graphic>
          </p:graphicFrame>
        </mc:Choice>
        <mc:Fallback xmlns="">
          <p:pic>
            <p:nvPicPr>
              <p:cNvPr id="8" name="Slide Zoom 7">
                <a:hlinkClick r:id="rId11"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2"/>
              <a:stretch>
                <a:fillRect/>
              </a:stretch>
            </p:blipFill>
            <p:spPr>
              <a:xfrm>
                <a:off x="12358441" y="3981366"/>
                <a:ext cx="3843074" cy="2168864"/>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3006057" y="3194142"/>
            <a:ext cx="2111854"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rPr>
              <a:t>Advantage</a:t>
            </a:r>
          </a:p>
          <a:p>
            <a:endParaRPr lang="en-US" sz="24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7901739" y="3194142"/>
            <a:ext cx="2538482"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err="1">
                <a:solidFill>
                  <a:schemeClr val="tx1"/>
                </a:solidFill>
              </a:rPr>
              <a:t>Disdvantage</a:t>
            </a:r>
            <a:endParaRPr lang="en-US" sz="2400" dirty="0">
              <a:solidFill>
                <a:schemeClr val="tx1"/>
              </a:solidFill>
            </a:endParaRPr>
          </a:p>
          <a:p>
            <a:endParaRPr lang="en-US" sz="24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12409483" y="3194142"/>
            <a:ext cx="3843074"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rPr>
              <a:t>Development direct</a:t>
            </a:r>
          </a:p>
          <a:p>
            <a:endParaRPr lang="en-US" sz="24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2061915" y="6150231"/>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7222461" y="6124895"/>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12358439" y="6150231"/>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sp>
        <p:nvSpPr>
          <p:cNvPr id="23" name="Google Shape;486;p47">
            <a:extLst>
              <a:ext uri="{FF2B5EF4-FFF2-40B4-BE49-F238E27FC236}">
                <a16:creationId xmlns:a16="http://schemas.microsoft.com/office/drawing/2014/main" id="{F601A740-7DFF-A8F0-7982-047D69EC32BC}"/>
              </a:ext>
            </a:extLst>
          </p:cNvPr>
          <p:cNvSpPr/>
          <p:nvPr/>
        </p:nvSpPr>
        <p:spPr>
          <a:xfrm rot="3388104">
            <a:off x="1597677" y="3905362"/>
            <a:ext cx="1050150" cy="37962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182850" tIns="182850" rIns="182850" bIns="182850" anchor="ctr" anchorCtr="0">
            <a:noAutofit/>
          </a:bodyPr>
          <a:lstStyle/>
          <a:p>
            <a:endParaRPr sz="3600" dirty="0"/>
          </a:p>
        </p:txBody>
      </p:sp>
      <p:sp>
        <p:nvSpPr>
          <p:cNvPr id="24" name="Google Shape;486;p47">
            <a:extLst>
              <a:ext uri="{FF2B5EF4-FFF2-40B4-BE49-F238E27FC236}">
                <a16:creationId xmlns:a16="http://schemas.microsoft.com/office/drawing/2014/main" id="{47897F4D-98D1-3831-C33B-0F3AD2F80FD7}"/>
              </a:ext>
            </a:extLst>
          </p:cNvPr>
          <p:cNvSpPr/>
          <p:nvPr/>
        </p:nvSpPr>
        <p:spPr>
          <a:xfrm rot="3388104">
            <a:off x="6798819" y="3905362"/>
            <a:ext cx="1050150" cy="37962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182850" tIns="182850" rIns="182850" bIns="182850" anchor="ctr" anchorCtr="0">
            <a:noAutofit/>
          </a:bodyPr>
          <a:lstStyle/>
          <a:p>
            <a:endParaRPr sz="3600" dirty="0"/>
          </a:p>
        </p:txBody>
      </p:sp>
      <p:sp>
        <p:nvSpPr>
          <p:cNvPr id="25" name="Google Shape;486;p47">
            <a:extLst>
              <a:ext uri="{FF2B5EF4-FFF2-40B4-BE49-F238E27FC236}">
                <a16:creationId xmlns:a16="http://schemas.microsoft.com/office/drawing/2014/main" id="{88497363-C32E-0D4D-0F02-7ED522A4E3B3}"/>
              </a:ext>
            </a:extLst>
          </p:cNvPr>
          <p:cNvSpPr/>
          <p:nvPr/>
        </p:nvSpPr>
        <p:spPr>
          <a:xfrm rot="3388104">
            <a:off x="11858887" y="3894506"/>
            <a:ext cx="1050150" cy="379620"/>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182850" tIns="182850" rIns="182850" bIns="182850" anchor="ctr" anchorCtr="0">
            <a:noAutofit/>
          </a:bodyPr>
          <a:lstStyle/>
          <a:p>
            <a:endParaRPr sz="3600" dirty="0"/>
          </a:p>
        </p:txBody>
      </p:sp>
      <p:pic>
        <p:nvPicPr>
          <p:cNvPr id="28" name="Picture 9">
            <a:extLst>
              <a:ext uri="{FF2B5EF4-FFF2-40B4-BE49-F238E27FC236}">
                <a16:creationId xmlns:a16="http://schemas.microsoft.com/office/drawing/2014/main" id="{F7801F8D-30F0-3960-D553-B922DA4ADFF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86022">
            <a:off x="16335520" y="8695095"/>
            <a:ext cx="1041470" cy="1272908"/>
          </a:xfrm>
          <a:prstGeom prst="rect">
            <a:avLst/>
          </a:prstGeom>
        </p:spPr>
      </p:pic>
      <p:sp>
        <p:nvSpPr>
          <p:cNvPr id="29" name="TextBox 10">
            <a:extLst>
              <a:ext uri="{FF2B5EF4-FFF2-40B4-BE49-F238E27FC236}">
                <a16:creationId xmlns:a16="http://schemas.microsoft.com/office/drawing/2014/main" id="{726EAC9C-59C1-D00F-4B2F-112F5FEB0124}"/>
              </a:ext>
            </a:extLst>
          </p:cNvPr>
          <p:cNvSpPr txBox="1"/>
          <p:nvPr/>
        </p:nvSpPr>
        <p:spPr>
          <a:xfrm>
            <a:off x="16319758" y="8773613"/>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70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barn(inVertical)">
                                      <p:cBhvr>
                                        <p:cTn id="11" dur="500"/>
                                        <p:tgtEl>
                                          <p:spTgt spid="18">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barn(inVertical)">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1422155" y="2383150"/>
            <a:ext cx="3861094" cy="5415536"/>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77" name="Google Shape;2277;p60"/>
          <p:cNvSpPr txBox="1">
            <a:spLocks noGrp="1"/>
          </p:cNvSpPr>
          <p:nvPr>
            <p:ph type="title"/>
          </p:nvPr>
        </p:nvSpPr>
        <p:spPr>
          <a:xfrm>
            <a:off x="1371600" y="1066800"/>
            <a:ext cx="15544800" cy="609600"/>
          </a:xfrm>
          <a:prstGeom prst="rect">
            <a:avLst/>
          </a:prstGeom>
        </p:spPr>
        <p:txBody>
          <a:bodyPr spcFirstLastPara="1" vert="horz" wrap="square" lIns="182850" tIns="182850" rIns="182850" bIns="182850" rtlCol="0" anchor="ctr" anchorCtr="0">
            <a:noAutofit/>
          </a:bodyPr>
          <a:lstStyle/>
          <a:p>
            <a:pPr>
              <a:spcBef>
                <a:spcPts val="0"/>
              </a:spcBef>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1792102"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Mục đích của môn học</a:t>
            </a:r>
            <a:endParaRPr sz="3600"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2141902"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1</a:t>
            </a:r>
            <a:endParaRPr sz="4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7214670" y="2383153"/>
            <a:ext cx="3858660" cy="5413242"/>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83" name="Google Shape;2283;p60"/>
          <p:cNvSpPr txBox="1"/>
          <p:nvPr/>
        </p:nvSpPr>
        <p:spPr>
          <a:xfrm>
            <a:off x="7583400"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Kỹ năng đạt được</a:t>
            </a:r>
            <a:endParaRPr sz="3600"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7933200"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2</a:t>
            </a:r>
            <a:endParaRPr sz="4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12350648" y="2383153"/>
            <a:ext cx="3858660" cy="5415534"/>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88" name="Google Shape;2288;p60"/>
          <p:cNvSpPr txBox="1"/>
          <p:nvPr/>
        </p:nvSpPr>
        <p:spPr>
          <a:xfrm>
            <a:off x="12719378"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Kinh nghiệm rút ra</a:t>
            </a:r>
            <a:endParaRPr sz="3600"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13069178"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3</a:t>
            </a:r>
            <a:endParaRPr sz="4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8153400"/>
            <a:ext cx="18288000" cy="7314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182850" tIns="182850" rIns="182850" bIns="182850" anchor="ctr" anchorCtr="0">
              <a:noAutofit/>
            </a:bodyPr>
            <a:lstStyle/>
            <a:p>
              <a:endParaRPr sz="3600"/>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13273926" y="5264658"/>
            <a:ext cx="2121416" cy="1947028"/>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182850" tIns="182850" rIns="182850" bIns="182850" anchor="ctr" anchorCtr="0">
              <a:noAutofit/>
            </a:bodyPr>
            <a:lstStyle/>
            <a:p>
              <a:endParaRPr sz="3600"/>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182850" tIns="182850" rIns="182850" bIns="182850" anchor="ctr" anchorCtr="0">
              <a:noAutofit/>
            </a:bodyPr>
            <a:lstStyle/>
            <a:p>
              <a:endParaRPr sz="3600"/>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182850" tIns="182850" rIns="182850" bIns="182850" anchor="ctr" anchorCtr="0">
              <a:noAutofit/>
            </a:bodyPr>
            <a:lstStyle/>
            <a:p>
              <a:endParaRPr sz="3600"/>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182850" tIns="182850" rIns="182850" bIns="182850" anchor="ctr" anchorCtr="0">
              <a:noAutofit/>
            </a:bodyPr>
            <a:lstStyle/>
            <a:p>
              <a:endParaRPr sz="3600"/>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182850" tIns="182850" rIns="182850" bIns="182850" anchor="ctr" anchorCtr="0">
              <a:noAutofit/>
            </a:bodyPr>
            <a:lstStyle/>
            <a:p>
              <a:endParaRPr sz="3600"/>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182850" tIns="182850" rIns="182850" bIns="182850" anchor="ctr" anchorCtr="0">
              <a:noAutofit/>
            </a:bodyPr>
            <a:lstStyle/>
            <a:p>
              <a:endParaRPr sz="3600"/>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182850" tIns="182850" rIns="182850" bIns="182850" anchor="ctr" anchorCtr="0">
              <a:noAutofit/>
            </a:bodyPr>
            <a:lstStyle/>
            <a:p>
              <a:endParaRPr sz="3600"/>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182850" tIns="182850" rIns="182850" bIns="182850" anchor="ctr" anchorCtr="0">
              <a:noAutofit/>
            </a:bodyPr>
            <a:lstStyle/>
            <a:p>
              <a:endParaRPr sz="3600"/>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8318293" y="5647833"/>
            <a:ext cx="1651414" cy="1490246"/>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182850" tIns="182850" rIns="182850" bIns="182850" anchor="ctr" anchorCtr="0">
              <a:noAutofit/>
            </a:bodyPr>
            <a:lstStyle/>
            <a:p>
              <a:endParaRPr sz="3600"/>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182850" tIns="182850" rIns="182850" bIns="182850" anchor="ctr" anchorCtr="0">
              <a:noAutofit/>
            </a:bodyPr>
            <a:lstStyle/>
            <a:p>
              <a:endParaRPr sz="3600"/>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182850" tIns="182850" rIns="182850" bIns="182850" anchor="ctr" anchorCtr="0">
              <a:noAutofit/>
            </a:bodyPr>
            <a:lstStyle/>
            <a:p>
              <a:endParaRPr sz="3600"/>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182850" tIns="182850" rIns="182850" bIns="182850" anchor="ctr" anchorCtr="0">
              <a:noAutofit/>
            </a:bodyPr>
            <a:lstStyle/>
            <a:p>
              <a:endParaRPr sz="3600"/>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182850" tIns="182850" rIns="182850" bIns="182850" anchor="ctr" anchorCtr="0">
              <a:noAutofit/>
            </a:bodyPr>
            <a:lstStyle/>
            <a:p>
              <a:endParaRPr sz="3600"/>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182850" tIns="182850" rIns="182850" bIns="182850" anchor="ctr" anchorCtr="0">
              <a:noAutofit/>
            </a:bodyPr>
            <a:lstStyle/>
            <a:p>
              <a:endParaRPr sz="3600"/>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182850" tIns="182850" rIns="182850" bIns="182850" anchor="ctr" anchorCtr="0">
              <a:noAutofit/>
            </a:bodyPr>
            <a:lstStyle/>
            <a:p>
              <a:endParaRPr sz="3600"/>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2549312" y="5612810"/>
            <a:ext cx="1607552" cy="158574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182850" tIns="182850" rIns="182850" bIns="182850" anchor="ctr" anchorCtr="0">
              <a:noAutofit/>
            </a:bodyPr>
            <a:lstStyle/>
            <a:p>
              <a:endParaRPr sz="3600"/>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182850" tIns="182850" rIns="182850" bIns="182850" anchor="ctr" anchorCtr="0">
              <a:noAutofit/>
            </a:bodyPr>
            <a:lstStyle/>
            <a:p>
              <a:endParaRPr sz="3600"/>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182850" tIns="182850" rIns="182850" bIns="182850" anchor="ctr" anchorCtr="0">
              <a:noAutofit/>
            </a:bodyPr>
            <a:lstStyle/>
            <a:p>
              <a:endParaRPr sz="3600"/>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182850" tIns="182850" rIns="182850" bIns="182850" anchor="ctr" anchorCtr="0">
              <a:noAutofit/>
            </a:bodyPr>
            <a:lstStyle/>
            <a:p>
              <a:endParaRPr sz="3600"/>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182850" tIns="182850" rIns="182850" bIns="182850" anchor="ctr" anchorCtr="0">
              <a:noAutofit/>
            </a:bodyPr>
            <a:lstStyle/>
            <a:p>
              <a:endParaRPr sz="3600"/>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182850" tIns="182850" rIns="182850" bIns="182850" anchor="ctr" anchorCtr="0">
              <a:noAutofit/>
            </a:bodyPr>
            <a:lstStyle/>
            <a:p>
              <a:endParaRPr sz="3600"/>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609600" y="-179443"/>
            <a:ext cx="19536228" cy="11169586"/>
            <a:chOff x="711077" y="1191575"/>
            <a:chExt cx="1930547" cy="2707769"/>
          </a:xfrm>
          <a:solidFill>
            <a:schemeClr val="accent2"/>
          </a:solidFill>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182850" tIns="182850" rIns="182850" bIns="182850" anchor="ctr" anchorCtr="0">
              <a:noAutofit/>
            </a:bodyPr>
            <a:lstStyle/>
            <a:p>
              <a:endParaRPr sz="3600"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grpFill/>
            <a:ln>
              <a:noFill/>
            </a:ln>
          </p:spPr>
          <p:txBody>
            <a:bodyPr spcFirstLastPara="1" wrap="square" lIns="182850" tIns="182850" rIns="182850" bIns="182850" anchor="ctr" anchorCtr="0">
              <a:noAutofit/>
            </a:bodyPr>
            <a:lstStyle/>
            <a:p>
              <a:endParaRPr sz="3600"/>
            </a:p>
          </p:txBody>
        </p:sp>
      </p:grpSp>
      <p:sp>
        <p:nvSpPr>
          <p:cNvPr id="2" name="TextBox 1">
            <a:extLst>
              <a:ext uri="{FF2B5EF4-FFF2-40B4-BE49-F238E27FC236}">
                <a16:creationId xmlns:a16="http://schemas.microsoft.com/office/drawing/2014/main" id="{CD5D51C1-74BD-493D-B173-C69FB680C646}"/>
              </a:ext>
            </a:extLst>
          </p:cNvPr>
          <p:cNvSpPr txBox="1"/>
          <p:nvPr/>
        </p:nvSpPr>
        <p:spPr>
          <a:xfrm>
            <a:off x="4156865" y="520609"/>
            <a:ext cx="10375002" cy="646331"/>
          </a:xfrm>
          <a:prstGeom prst="rect">
            <a:avLst/>
          </a:prstGeom>
          <a:noFill/>
        </p:spPr>
        <p:txBody>
          <a:bodyPr wrap="square" rtlCol="0">
            <a:spAutoFit/>
          </a:bodyPr>
          <a:lstStyle/>
          <a:p>
            <a:pPr algn="ctr"/>
            <a:r>
              <a:rPr lang="en-US" sz="3600" b="1" dirty="0"/>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2892659" y="4651566"/>
            <a:ext cx="12246894" cy="3140328"/>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buFont typeface="Wingdings" panose="05000000000000000000" pitchFamily="2" charset="2"/>
              <a:buChar char="ü"/>
            </a:pPr>
            <a:r>
              <a:rPr lang="en-US" sz="4000" dirty="0">
                <a:latin typeface="+mn-lt"/>
              </a:rPr>
              <a:t> Random forest: </a:t>
            </a:r>
          </a:p>
          <a:p>
            <a:pPr marL="685800" indent="-685800">
              <a:buFont typeface="Wingdings" panose="05000000000000000000" pitchFamily="2" charset="2"/>
              <a:buChar char="§"/>
            </a:pPr>
            <a:r>
              <a:rPr lang="en-US" sz="4000" dirty="0">
                <a:latin typeface="+mn-lt"/>
              </a:rPr>
              <a:t>Improved with decision tree algorithm, dealing with noise when the data set changes.</a:t>
            </a:r>
          </a:p>
          <a:p>
            <a:pPr marL="685800" indent="-685800">
              <a:buFont typeface="Wingdings" panose="05000000000000000000" pitchFamily="2" charset="2"/>
              <a:buChar char="§"/>
            </a:pPr>
            <a:endParaRPr lang="en-US" sz="4000" dirty="0">
              <a:latin typeface="+mn-lt"/>
            </a:endParaRPr>
          </a:p>
          <a:p>
            <a:pPr marL="685800" indent="-685800">
              <a:buFont typeface="Wingdings" panose="05000000000000000000" pitchFamily="2" charset="2"/>
              <a:buChar char="ü"/>
            </a:pPr>
            <a:r>
              <a:rPr lang="en-US" sz="4000" dirty="0">
                <a:latin typeface="+mn-lt"/>
              </a:rPr>
              <a:t>Logistic regression:</a:t>
            </a:r>
          </a:p>
          <a:p>
            <a:pPr marL="685800" indent="-685800">
              <a:buFont typeface="Wingdings" panose="05000000000000000000" pitchFamily="2" charset="2"/>
              <a:buChar char="§"/>
            </a:pPr>
            <a:r>
              <a:rPr lang="en-US" sz="4000" dirty="0">
                <a:latin typeface="+mn-lt"/>
              </a:rPr>
              <a:t>Good classification when the data is linearly separable.</a:t>
            </a:r>
          </a:p>
          <a:p>
            <a:pPr marL="685800" indent="-685800">
              <a:buFont typeface="Wingdings" panose="05000000000000000000" pitchFamily="2" charset="2"/>
              <a:buChar char="§"/>
            </a:pPr>
            <a:r>
              <a:rPr lang="en-US" sz="4000" dirty="0">
                <a:latin typeface="+mn-lt"/>
              </a:rPr>
              <a:t>Easy to deploy and train.</a:t>
            </a:r>
            <a:endParaRPr lang="en" sz="4000" dirty="0">
              <a:latin typeface="+mn-lt"/>
            </a:endParaRPr>
          </a:p>
          <a:p>
            <a:pPr marL="571500" indent="-571500">
              <a:buFont typeface="Wingdings" panose="05000000000000000000" pitchFamily="2" charset="2"/>
              <a:buChar char="ü"/>
            </a:pPr>
            <a:endParaRPr lang="en" sz="4000" dirty="0">
              <a:latin typeface="+mn-lt"/>
            </a:endParaRPr>
          </a:p>
          <a:p>
            <a:pPr marL="571500" indent="-571500">
              <a:buFont typeface="Wingdings" panose="05000000000000000000" pitchFamily="2" charset="2"/>
              <a:buChar char="ü"/>
            </a:pPr>
            <a:endParaRPr lang="en" sz="4000" dirty="0">
              <a:latin typeface="+mn-lt"/>
            </a:endParaRPr>
          </a:p>
        </p:txBody>
      </p:sp>
      <p:pic>
        <p:nvPicPr>
          <p:cNvPr id="82" name="Picture 9">
            <a:extLst>
              <a:ext uri="{FF2B5EF4-FFF2-40B4-BE49-F238E27FC236}">
                <a16:creationId xmlns:a16="http://schemas.microsoft.com/office/drawing/2014/main" id="{A0DF9F5D-B229-E960-8A76-493781D7AD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6022">
            <a:off x="16275916" y="8317044"/>
            <a:ext cx="1041470" cy="1272908"/>
          </a:xfrm>
          <a:prstGeom prst="rect">
            <a:avLst/>
          </a:prstGeom>
        </p:spPr>
      </p:pic>
      <p:sp>
        <p:nvSpPr>
          <p:cNvPr id="83" name="TextBox 10">
            <a:extLst>
              <a:ext uri="{FF2B5EF4-FFF2-40B4-BE49-F238E27FC236}">
                <a16:creationId xmlns:a16="http://schemas.microsoft.com/office/drawing/2014/main" id="{9C5885DD-4788-8DA3-D499-0BA41AC555CC}"/>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71</a:t>
            </a:r>
          </a:p>
        </p:txBody>
      </p:sp>
    </p:spTree>
    <p:extLst>
      <p:ext uri="{BB962C8B-B14F-4D97-AF65-F5344CB8AC3E}">
        <p14:creationId xmlns:p14="http://schemas.microsoft.com/office/powerpoint/2010/main" val="168236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wipe(down)">
                                      <p:cBhvr>
                                        <p:cTn id="7" dur="25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wipe(down)">
                                      <p:cBhvr>
                                        <p:cTn id="12" dur="25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
                                            <p:txEl>
                                              <p:pRg st="3" end="3"/>
                                            </p:txEl>
                                          </p:spTgt>
                                        </p:tgtEl>
                                        <p:attrNameLst>
                                          <p:attrName>style.visibility</p:attrName>
                                        </p:attrNameLst>
                                      </p:cBhvr>
                                      <p:to>
                                        <p:strVal val="visible"/>
                                      </p:to>
                                    </p:set>
                                    <p:animEffect transition="in" filter="wipe(down)">
                                      <p:cBhvr>
                                        <p:cTn id="17" dur="250"/>
                                        <p:tgtEl>
                                          <p:spTgt spid="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down)">
                                      <p:cBhvr>
                                        <p:cTn id="22" dur="250"/>
                                        <p:tgtEl>
                                          <p:spTgt spid="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wipe(down)">
                                      <p:cBhvr>
                                        <p:cTn id="27" dur="250"/>
                                        <p:tgtEl>
                                          <p:spTgt spid="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1422155" y="2383150"/>
            <a:ext cx="3861094" cy="5415536"/>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77" name="Google Shape;2277;p60"/>
          <p:cNvSpPr txBox="1">
            <a:spLocks noGrp="1"/>
          </p:cNvSpPr>
          <p:nvPr>
            <p:ph type="title"/>
          </p:nvPr>
        </p:nvSpPr>
        <p:spPr>
          <a:xfrm>
            <a:off x="1371600" y="1066800"/>
            <a:ext cx="15544800" cy="609600"/>
          </a:xfrm>
          <a:prstGeom prst="rect">
            <a:avLst/>
          </a:prstGeom>
        </p:spPr>
        <p:txBody>
          <a:bodyPr spcFirstLastPara="1" vert="horz" wrap="square" lIns="182850" tIns="182850" rIns="182850" bIns="182850" rtlCol="0" anchor="ctr" anchorCtr="0">
            <a:noAutofit/>
          </a:bodyPr>
          <a:lstStyle/>
          <a:p>
            <a:pPr>
              <a:spcBef>
                <a:spcPts val="0"/>
              </a:spcBef>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1792102"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Mục đích của môn học</a:t>
            </a:r>
            <a:endParaRPr sz="3600"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2141902"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1</a:t>
            </a:r>
            <a:endParaRPr sz="4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7214670" y="2383153"/>
            <a:ext cx="3858660" cy="5413242"/>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83" name="Google Shape;2283;p60"/>
          <p:cNvSpPr txBox="1"/>
          <p:nvPr/>
        </p:nvSpPr>
        <p:spPr>
          <a:xfrm>
            <a:off x="7583400"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Kỹ năng đạt được</a:t>
            </a:r>
            <a:endParaRPr sz="3600"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7933200"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2</a:t>
            </a:r>
            <a:endParaRPr sz="4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12350648" y="2383153"/>
            <a:ext cx="3858660" cy="5415534"/>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88" name="Google Shape;2288;p60"/>
          <p:cNvSpPr txBox="1"/>
          <p:nvPr/>
        </p:nvSpPr>
        <p:spPr>
          <a:xfrm>
            <a:off x="12719378"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Kinh nghiệm rút ra</a:t>
            </a:r>
            <a:endParaRPr sz="3600"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13069178"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3</a:t>
            </a:r>
            <a:endParaRPr sz="4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8153400"/>
            <a:ext cx="18288000" cy="7314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182850" tIns="182850" rIns="182850" bIns="182850" anchor="ctr" anchorCtr="0">
              <a:noAutofit/>
            </a:bodyPr>
            <a:lstStyle/>
            <a:p>
              <a:endParaRPr sz="3600"/>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13273926" y="5264658"/>
            <a:ext cx="2121416" cy="1947028"/>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182850" tIns="182850" rIns="182850" bIns="182850" anchor="ctr" anchorCtr="0">
              <a:noAutofit/>
            </a:bodyPr>
            <a:lstStyle/>
            <a:p>
              <a:endParaRPr sz="3600"/>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182850" tIns="182850" rIns="182850" bIns="182850" anchor="ctr" anchorCtr="0">
              <a:noAutofit/>
            </a:bodyPr>
            <a:lstStyle/>
            <a:p>
              <a:endParaRPr sz="3600"/>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182850" tIns="182850" rIns="182850" bIns="182850" anchor="ctr" anchorCtr="0">
              <a:noAutofit/>
            </a:bodyPr>
            <a:lstStyle/>
            <a:p>
              <a:endParaRPr sz="3600"/>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182850" tIns="182850" rIns="182850" bIns="182850" anchor="ctr" anchorCtr="0">
              <a:noAutofit/>
            </a:bodyPr>
            <a:lstStyle/>
            <a:p>
              <a:endParaRPr sz="3600"/>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182850" tIns="182850" rIns="182850" bIns="182850" anchor="ctr" anchorCtr="0">
              <a:noAutofit/>
            </a:bodyPr>
            <a:lstStyle/>
            <a:p>
              <a:endParaRPr sz="3600"/>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182850" tIns="182850" rIns="182850" bIns="182850" anchor="ctr" anchorCtr="0">
              <a:noAutofit/>
            </a:bodyPr>
            <a:lstStyle/>
            <a:p>
              <a:endParaRPr sz="3600"/>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182850" tIns="182850" rIns="182850" bIns="182850" anchor="ctr" anchorCtr="0">
              <a:noAutofit/>
            </a:bodyPr>
            <a:lstStyle/>
            <a:p>
              <a:endParaRPr sz="3600"/>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182850" tIns="182850" rIns="182850" bIns="182850" anchor="ctr" anchorCtr="0">
              <a:noAutofit/>
            </a:bodyPr>
            <a:lstStyle/>
            <a:p>
              <a:endParaRPr sz="3600"/>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8318293" y="5647833"/>
            <a:ext cx="1651414" cy="1490246"/>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182850" tIns="182850" rIns="182850" bIns="182850" anchor="ctr" anchorCtr="0">
              <a:noAutofit/>
            </a:bodyPr>
            <a:lstStyle/>
            <a:p>
              <a:endParaRPr sz="3600"/>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182850" tIns="182850" rIns="182850" bIns="182850" anchor="ctr" anchorCtr="0">
              <a:noAutofit/>
            </a:bodyPr>
            <a:lstStyle/>
            <a:p>
              <a:endParaRPr sz="3600"/>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182850" tIns="182850" rIns="182850" bIns="182850" anchor="ctr" anchorCtr="0">
              <a:noAutofit/>
            </a:bodyPr>
            <a:lstStyle/>
            <a:p>
              <a:endParaRPr sz="3600"/>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182850" tIns="182850" rIns="182850" bIns="182850" anchor="ctr" anchorCtr="0">
              <a:noAutofit/>
            </a:bodyPr>
            <a:lstStyle/>
            <a:p>
              <a:endParaRPr sz="3600"/>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182850" tIns="182850" rIns="182850" bIns="182850" anchor="ctr" anchorCtr="0">
              <a:noAutofit/>
            </a:bodyPr>
            <a:lstStyle/>
            <a:p>
              <a:endParaRPr sz="3600"/>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182850" tIns="182850" rIns="182850" bIns="182850" anchor="ctr" anchorCtr="0">
              <a:noAutofit/>
            </a:bodyPr>
            <a:lstStyle/>
            <a:p>
              <a:endParaRPr sz="3600"/>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182850" tIns="182850" rIns="182850" bIns="182850" anchor="ctr" anchorCtr="0">
              <a:noAutofit/>
            </a:bodyPr>
            <a:lstStyle/>
            <a:p>
              <a:endParaRPr sz="3600"/>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2549312" y="5612810"/>
            <a:ext cx="1607552" cy="158574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182850" tIns="182850" rIns="182850" bIns="182850" anchor="ctr" anchorCtr="0">
              <a:noAutofit/>
            </a:bodyPr>
            <a:lstStyle/>
            <a:p>
              <a:endParaRPr sz="3600"/>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182850" tIns="182850" rIns="182850" bIns="182850" anchor="ctr" anchorCtr="0">
              <a:noAutofit/>
            </a:bodyPr>
            <a:lstStyle/>
            <a:p>
              <a:endParaRPr sz="3600"/>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182850" tIns="182850" rIns="182850" bIns="182850" anchor="ctr" anchorCtr="0">
              <a:noAutofit/>
            </a:bodyPr>
            <a:lstStyle/>
            <a:p>
              <a:endParaRPr sz="3600"/>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182850" tIns="182850" rIns="182850" bIns="182850" anchor="ctr" anchorCtr="0">
              <a:noAutofit/>
            </a:bodyPr>
            <a:lstStyle/>
            <a:p>
              <a:endParaRPr sz="3600"/>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182850" tIns="182850" rIns="182850" bIns="182850" anchor="ctr" anchorCtr="0">
              <a:noAutofit/>
            </a:bodyPr>
            <a:lstStyle/>
            <a:p>
              <a:endParaRPr sz="3600"/>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182850" tIns="182850" rIns="182850" bIns="182850" anchor="ctr" anchorCtr="0">
              <a:noAutofit/>
            </a:bodyPr>
            <a:lstStyle/>
            <a:p>
              <a:endParaRPr sz="3600"/>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609600" y="-179443"/>
            <a:ext cx="19536228" cy="11169586"/>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182850" tIns="182850" rIns="182850" bIns="182850" anchor="ctr" anchorCtr="0">
              <a:noAutofit/>
            </a:bodyPr>
            <a:lstStyle/>
            <a:p>
              <a:endParaRPr sz="360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 name="TextBox 1">
            <a:extLst>
              <a:ext uri="{FF2B5EF4-FFF2-40B4-BE49-F238E27FC236}">
                <a16:creationId xmlns:a16="http://schemas.microsoft.com/office/drawing/2014/main" id="{CD5D51C1-74BD-493D-B173-C69FB680C646}"/>
              </a:ext>
            </a:extLst>
          </p:cNvPr>
          <p:cNvSpPr txBox="1"/>
          <p:nvPr/>
        </p:nvSpPr>
        <p:spPr>
          <a:xfrm>
            <a:off x="4156865" y="520609"/>
            <a:ext cx="10375002" cy="646331"/>
          </a:xfrm>
          <a:prstGeom prst="rect">
            <a:avLst/>
          </a:prstGeom>
          <a:noFill/>
        </p:spPr>
        <p:txBody>
          <a:bodyPr wrap="square" rtlCol="0">
            <a:spAutoFit/>
          </a:bodyPr>
          <a:lstStyle/>
          <a:p>
            <a:pPr algn="ctr"/>
            <a:r>
              <a:rPr lang="en-US" sz="3600" b="1" dirty="0"/>
              <a:t>Advantage</a:t>
            </a:r>
          </a:p>
        </p:txBody>
      </p:sp>
      <p:sp>
        <p:nvSpPr>
          <p:cNvPr id="81" name="Google Shape;286;p33">
            <a:extLst>
              <a:ext uri="{FF2B5EF4-FFF2-40B4-BE49-F238E27FC236}">
                <a16:creationId xmlns:a16="http://schemas.microsoft.com/office/drawing/2014/main" id="{F9DE975A-7325-4BC4-84F9-8EE50A700656}"/>
              </a:ext>
            </a:extLst>
          </p:cNvPr>
          <p:cNvSpPr txBox="1">
            <a:spLocks/>
          </p:cNvSpPr>
          <p:nvPr/>
        </p:nvSpPr>
        <p:spPr>
          <a:xfrm>
            <a:off x="2892659" y="4651566"/>
            <a:ext cx="12246894" cy="3140328"/>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buFont typeface="Wingdings" panose="05000000000000000000" pitchFamily="2" charset="2"/>
              <a:buChar char="ü"/>
            </a:pPr>
            <a:r>
              <a:rPr lang="en-US" sz="4000" dirty="0">
                <a:latin typeface="+mn-lt"/>
              </a:rPr>
              <a:t> </a:t>
            </a:r>
            <a:r>
              <a:rPr lang="en-US" sz="4000" dirty="0" err="1">
                <a:latin typeface="+mn-lt"/>
              </a:rPr>
              <a:t>Knearest</a:t>
            </a:r>
            <a:r>
              <a:rPr lang="en-US" sz="4000" dirty="0">
                <a:latin typeface="+mn-lt"/>
              </a:rPr>
              <a:t>: </a:t>
            </a:r>
          </a:p>
          <a:p>
            <a:pPr marL="685800" indent="-685800">
              <a:buFont typeface="Wingdings" panose="05000000000000000000" pitchFamily="2" charset="2"/>
              <a:buChar char="§"/>
            </a:pPr>
            <a:r>
              <a:rPr lang="en-US" sz="4000" dirty="0">
                <a:latin typeface="+mn-lt"/>
              </a:rPr>
              <a:t>Simple algorithm, easy to implement.</a:t>
            </a:r>
          </a:p>
          <a:p>
            <a:pPr marL="685800" indent="-685800">
              <a:buFont typeface="Wingdings" panose="05000000000000000000" pitchFamily="2" charset="2"/>
              <a:buChar char="§"/>
            </a:pPr>
            <a:r>
              <a:rPr lang="en-US" sz="4000" dirty="0">
                <a:latin typeface="+mn-lt"/>
              </a:rPr>
              <a:t>Small computational complexity.</a:t>
            </a:r>
          </a:p>
          <a:p>
            <a:pPr marL="685800" indent="-685800">
              <a:buFont typeface="Wingdings" panose="05000000000000000000" pitchFamily="2" charset="2"/>
              <a:buChar char="§"/>
            </a:pPr>
            <a:r>
              <a:rPr lang="en-US" sz="4000" dirty="0">
                <a:latin typeface="+mn-lt"/>
              </a:rPr>
              <a:t>Good handling with noisy data sets.</a:t>
            </a:r>
          </a:p>
          <a:p>
            <a:pPr marL="685800" indent="-685800">
              <a:buFont typeface="Wingdings" panose="05000000000000000000" pitchFamily="2" charset="2"/>
              <a:buChar char="§"/>
            </a:pPr>
            <a:endParaRPr lang="en-US" sz="4000" dirty="0">
              <a:latin typeface="+mn-lt"/>
            </a:endParaRPr>
          </a:p>
          <a:p>
            <a:pPr marL="685800" indent="-685800">
              <a:buFont typeface="Wingdings" panose="05000000000000000000" pitchFamily="2" charset="2"/>
              <a:buChar char="ü"/>
            </a:pPr>
            <a:r>
              <a:rPr lang="en-US" sz="4000" dirty="0">
                <a:latin typeface="+mn-lt"/>
              </a:rPr>
              <a:t>Decision tree:</a:t>
            </a:r>
          </a:p>
          <a:p>
            <a:pPr marL="685800" indent="-685800">
              <a:buFont typeface="Wingdings" panose="05000000000000000000" pitchFamily="2" charset="2"/>
              <a:buChar char="§"/>
            </a:pPr>
            <a:r>
              <a:rPr lang="en-US" sz="4000" dirty="0">
                <a:latin typeface="+mn-lt"/>
              </a:rPr>
              <a:t>Simple, intuitive algorithm, not too complicated to understand at first time.</a:t>
            </a:r>
          </a:p>
          <a:p>
            <a:pPr marL="685800" indent="-685800">
              <a:buFont typeface="Wingdings" panose="05000000000000000000" pitchFamily="2" charset="2"/>
              <a:buChar char="§"/>
            </a:pPr>
            <a:r>
              <a:rPr lang="en-US" sz="4000" dirty="0">
                <a:latin typeface="+mn-lt"/>
              </a:rPr>
              <a:t>The training data set is not necessarily too large to build an analytical model.</a:t>
            </a:r>
            <a:endParaRPr lang="en" sz="4000" dirty="0">
              <a:latin typeface="+mn-lt"/>
            </a:endParaRPr>
          </a:p>
          <a:p>
            <a:pPr marL="571500" indent="-571500">
              <a:buFont typeface="Wingdings" panose="05000000000000000000" pitchFamily="2" charset="2"/>
              <a:buChar char="ü"/>
            </a:pPr>
            <a:endParaRPr lang="en" sz="4000" dirty="0">
              <a:latin typeface="+mn-lt"/>
            </a:endParaRPr>
          </a:p>
          <a:p>
            <a:pPr marL="571500" indent="-571500">
              <a:buFont typeface="Wingdings" panose="05000000000000000000" pitchFamily="2" charset="2"/>
              <a:buChar char="ü"/>
            </a:pPr>
            <a:endParaRPr lang="en" sz="4000" dirty="0">
              <a:latin typeface="+mn-lt"/>
            </a:endParaRPr>
          </a:p>
        </p:txBody>
      </p:sp>
      <p:pic>
        <p:nvPicPr>
          <p:cNvPr id="82" name="Picture 9">
            <a:extLst>
              <a:ext uri="{FF2B5EF4-FFF2-40B4-BE49-F238E27FC236}">
                <a16:creationId xmlns:a16="http://schemas.microsoft.com/office/drawing/2014/main" id="{599C1A4D-DF30-7FA5-9385-15370AF6C5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6022">
            <a:off x="16275916" y="8317044"/>
            <a:ext cx="1041470" cy="1272908"/>
          </a:xfrm>
          <a:prstGeom prst="rect">
            <a:avLst/>
          </a:prstGeom>
        </p:spPr>
      </p:pic>
      <p:sp>
        <p:nvSpPr>
          <p:cNvPr id="83" name="TextBox 10">
            <a:extLst>
              <a:ext uri="{FF2B5EF4-FFF2-40B4-BE49-F238E27FC236}">
                <a16:creationId xmlns:a16="http://schemas.microsoft.com/office/drawing/2014/main" id="{B27B3621-BEF0-10F4-40CB-A8C45ED6CCAB}"/>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72</a:t>
            </a:r>
          </a:p>
        </p:txBody>
      </p:sp>
    </p:spTree>
    <p:extLst>
      <p:ext uri="{BB962C8B-B14F-4D97-AF65-F5344CB8AC3E}">
        <p14:creationId xmlns:p14="http://schemas.microsoft.com/office/powerpoint/2010/main" val="54216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anim calcmode="lin" valueType="num">
                                      <p:cBhvr>
                                        <p:cTn id="8"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anim calcmode="lin" valueType="num">
                                      <p:cBhvr>
                                        <p:cTn id="13"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8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anim calcmode="lin" valueType="num">
                                      <p:cBhvr>
                                        <p:cTn id="18"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8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anim calcmode="lin" valueType="num">
                                      <p:cBhvr>
                                        <p:cTn id="23"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8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animEffect transition="in" filter="fade">
                                      <p:cBhvr>
                                        <p:cTn id="27" dur="500"/>
                                        <p:tgtEl>
                                          <p:spTgt spid="81">
                                            <p:txEl>
                                              <p:pRg st="5" end="5"/>
                                            </p:txEl>
                                          </p:spTgt>
                                        </p:tgtEl>
                                      </p:cBhvr>
                                    </p:animEffect>
                                    <p:anim calcmode="lin" valueType="num">
                                      <p:cBhvr>
                                        <p:cTn id="28" dur="500" fill="hold"/>
                                        <p:tgtEl>
                                          <p:spTgt spid="81">
                                            <p:txEl>
                                              <p:pRg st="5" end="5"/>
                                            </p:txEl>
                                          </p:spTgt>
                                        </p:tgtEl>
                                        <p:attrNameLst>
                                          <p:attrName>ppt_x</p:attrName>
                                        </p:attrNameLst>
                                      </p:cBhvr>
                                      <p:tavLst>
                                        <p:tav tm="0">
                                          <p:val>
                                            <p:strVal val="#ppt_x"/>
                                          </p:val>
                                        </p:tav>
                                        <p:tav tm="100000">
                                          <p:val>
                                            <p:strVal val="#ppt_x"/>
                                          </p:val>
                                        </p:tav>
                                      </p:tavLst>
                                    </p:anim>
                                    <p:anim calcmode="lin" valueType="num">
                                      <p:cBhvr>
                                        <p:cTn id="29" dur="500" fill="hold"/>
                                        <p:tgtEl>
                                          <p:spTgt spid="81">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
                                            <p:txEl>
                                              <p:pRg st="6" end="6"/>
                                            </p:txEl>
                                          </p:spTgt>
                                        </p:tgtEl>
                                        <p:attrNameLst>
                                          <p:attrName>style.visibility</p:attrName>
                                        </p:attrNameLst>
                                      </p:cBhvr>
                                      <p:to>
                                        <p:strVal val="visible"/>
                                      </p:to>
                                    </p:set>
                                    <p:animEffect transition="in" filter="fade">
                                      <p:cBhvr>
                                        <p:cTn id="32" dur="500"/>
                                        <p:tgtEl>
                                          <p:spTgt spid="81">
                                            <p:txEl>
                                              <p:pRg st="6" end="6"/>
                                            </p:txEl>
                                          </p:spTgt>
                                        </p:tgtEl>
                                      </p:cBhvr>
                                    </p:animEffect>
                                    <p:anim calcmode="lin" valueType="num">
                                      <p:cBhvr>
                                        <p:cTn id="33" dur="500" fill="hold"/>
                                        <p:tgtEl>
                                          <p:spTgt spid="81">
                                            <p:txEl>
                                              <p:pRg st="6" end="6"/>
                                            </p:txEl>
                                          </p:spTgt>
                                        </p:tgtEl>
                                        <p:attrNameLst>
                                          <p:attrName>ppt_x</p:attrName>
                                        </p:attrNameLst>
                                      </p:cBhvr>
                                      <p:tavLst>
                                        <p:tav tm="0">
                                          <p:val>
                                            <p:strVal val="#ppt_x"/>
                                          </p:val>
                                        </p:tav>
                                        <p:tav tm="100000">
                                          <p:val>
                                            <p:strVal val="#ppt_x"/>
                                          </p:val>
                                        </p:tav>
                                      </p:tavLst>
                                    </p:anim>
                                    <p:anim calcmode="lin" valueType="num">
                                      <p:cBhvr>
                                        <p:cTn id="34" dur="500" fill="hold"/>
                                        <p:tgtEl>
                                          <p:spTgt spid="81">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1">
                                            <p:txEl>
                                              <p:pRg st="7" end="7"/>
                                            </p:txEl>
                                          </p:spTgt>
                                        </p:tgtEl>
                                        <p:attrNameLst>
                                          <p:attrName>style.visibility</p:attrName>
                                        </p:attrNameLst>
                                      </p:cBhvr>
                                      <p:to>
                                        <p:strVal val="visible"/>
                                      </p:to>
                                    </p:set>
                                    <p:animEffect transition="in" filter="fade">
                                      <p:cBhvr>
                                        <p:cTn id="37" dur="500"/>
                                        <p:tgtEl>
                                          <p:spTgt spid="81">
                                            <p:txEl>
                                              <p:pRg st="7" end="7"/>
                                            </p:txEl>
                                          </p:spTgt>
                                        </p:tgtEl>
                                      </p:cBhvr>
                                    </p:animEffect>
                                    <p:anim calcmode="lin" valueType="num">
                                      <p:cBhvr>
                                        <p:cTn id="38" dur="500" fill="hold"/>
                                        <p:tgtEl>
                                          <p:spTgt spid="81">
                                            <p:txEl>
                                              <p:pRg st="7" end="7"/>
                                            </p:txEl>
                                          </p:spTgt>
                                        </p:tgtEl>
                                        <p:attrNameLst>
                                          <p:attrName>ppt_x</p:attrName>
                                        </p:attrNameLst>
                                      </p:cBhvr>
                                      <p:tavLst>
                                        <p:tav tm="0">
                                          <p:val>
                                            <p:strVal val="#ppt_x"/>
                                          </p:val>
                                        </p:tav>
                                        <p:tav tm="100000">
                                          <p:val>
                                            <p:strVal val="#ppt_x"/>
                                          </p:val>
                                        </p:tav>
                                      </p:tavLst>
                                    </p:anim>
                                    <p:anim calcmode="lin" valueType="num">
                                      <p:cBhvr>
                                        <p:cTn id="39" dur="500" fill="hold"/>
                                        <p:tgtEl>
                                          <p:spTgt spid="8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pic>
        <p:nvPicPr>
          <p:cNvPr id="24" name="Picture 2">
            <a:extLst>
              <a:ext uri="{FF2B5EF4-FFF2-40B4-BE49-F238E27FC236}">
                <a16:creationId xmlns:a16="http://schemas.microsoft.com/office/drawing/2014/main" id="{DC2D4111-258D-8A83-20B8-5EF0E80C60C6}"/>
              </a:ext>
            </a:extLst>
          </p:cNvPr>
          <p:cNvPicPr>
            <a:picLocks noChangeAspect="1"/>
          </p:cNvPicPr>
          <p:nvPr/>
        </p:nvPicPr>
        <p:blipFill>
          <a:blip r:embed="rId3"/>
          <a:srcRect t="29292" b="29292"/>
          <a:stretch>
            <a:fillRect/>
          </a:stretch>
        </p:blipFill>
        <p:spPr>
          <a:xfrm>
            <a:off x="0" y="1943100"/>
            <a:ext cx="18288000" cy="8343900"/>
          </a:xfrm>
          <a:prstGeom prst="rect">
            <a:avLst/>
          </a:prstGeom>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2061914" y="3981367"/>
              <a:ext cx="3843076" cy="2168866"/>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4"/>
                        <a:stretch>
                          <a:fillRect/>
                        </a:stretch>
                      </p166:blipFill>
                      <p166:spPr xmlns:p166="http://schemas.microsoft.com/office/powerpoint/2016/6/main">
                        <a:xfrm>
                          <a:off x="0" y="0"/>
                          <a:ext cx="3843076" cy="2168866"/>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6"/>
              <a:stretch>
                <a:fillRect/>
              </a:stretch>
            </p:blipFill>
            <p:spPr>
              <a:xfrm>
                <a:off x="2061914" y="3981367"/>
                <a:ext cx="3843076" cy="2168866"/>
              </a:xfrm>
              <a:prstGeom prst="rect">
                <a:avLst/>
              </a:prstGeom>
            </p:spPr>
          </p:pic>
        </mc:Fallback>
      </mc:AlternateContent>
      <p:sp>
        <p:nvSpPr>
          <p:cNvPr id="2277" name="Google Shape;2277;p60"/>
          <p:cNvSpPr txBox="1">
            <a:spLocks noGrp="1"/>
          </p:cNvSpPr>
          <p:nvPr>
            <p:ph type="title"/>
          </p:nvPr>
        </p:nvSpPr>
        <p:spPr>
          <a:prstGeom prst="rect">
            <a:avLst/>
          </a:prstGeom>
        </p:spPr>
        <p:txBody>
          <a:bodyPr spcFirstLastPara="1" vert="horz" wrap="square" lIns="182850" tIns="182850" rIns="182850" bIns="182850" rtlCol="0" anchor="ctr" anchorCtr="0">
            <a:noAutofit/>
          </a:bodyPr>
          <a:lstStyle/>
          <a:p>
            <a:pPr>
              <a:spcBef>
                <a:spcPts val="0"/>
              </a:spcBef>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8153400"/>
            <a:ext cx="18288000" cy="747548"/>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182850" tIns="182850" rIns="182850" bIns="182850" anchor="ctr" anchorCtr="0">
              <a:noAutofit/>
            </a:bodyPr>
            <a:lstStyle/>
            <a:p>
              <a:endParaRPr sz="3600"/>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7222463" y="3981366"/>
              <a:ext cx="3843074" cy="2168864"/>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7"/>
                        <a:stretch>
                          <a:fillRect/>
                        </a:stretch>
                      </p166:blipFill>
                      <p166:spPr xmlns:p166="http://schemas.microsoft.com/office/powerpoint/2016/6/main">
                        <a:xfrm>
                          <a:off x="0" y="0"/>
                          <a:ext cx="3843074" cy="2168864"/>
                        </a:xfrm>
                        <a:prstGeom prst="rect">
                          <a:avLst/>
                        </a:prstGeom>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9"/>
              <a:stretch>
                <a:fillRect/>
              </a:stretch>
            </p:blipFill>
            <p:spPr>
              <a:xfrm>
                <a:off x="7222463" y="3981366"/>
                <a:ext cx="3843074" cy="216886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12358441" y="3981366"/>
              <a:ext cx="3843074" cy="2168864"/>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10"/>
                        <a:stretch>
                          <a:fillRect/>
                        </a:stretch>
                      </p166:blipFill>
                      <p166:spPr xmlns:p166="http://schemas.microsoft.com/office/powerpoint/2016/6/main">
                        <a:xfrm>
                          <a:off x="0" y="0"/>
                          <a:ext cx="3843074" cy="2168864"/>
                        </a:xfrm>
                        <a:prstGeom prst="rect">
                          <a:avLst/>
                        </a:prstGeom>
                      </p166:spPr>
                    </pslz:zmPr>
                  </pslz:sldZmObj>
                </pslz:sldZm>
              </a:graphicData>
            </a:graphic>
          </p:graphicFrame>
        </mc:Choice>
        <mc:Fallback xmlns="">
          <p:pic>
            <p:nvPicPr>
              <p:cNvPr id="8" name="Slide Zoom 7">
                <a:hlinkClick r:id="rId11"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2"/>
              <a:stretch>
                <a:fillRect/>
              </a:stretch>
            </p:blipFill>
            <p:spPr>
              <a:xfrm>
                <a:off x="12358441" y="3981366"/>
                <a:ext cx="3843074" cy="2168864"/>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3006057" y="3194142"/>
            <a:ext cx="2111854"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rPr>
              <a:t>Advantage</a:t>
            </a:r>
          </a:p>
          <a:p>
            <a:endParaRPr lang="en-US" sz="24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7901739" y="3194142"/>
            <a:ext cx="2538482"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err="1">
                <a:solidFill>
                  <a:schemeClr val="tx1"/>
                </a:solidFill>
              </a:rPr>
              <a:t>Disdvantage</a:t>
            </a:r>
            <a:endParaRPr lang="en-US" sz="2400" dirty="0">
              <a:solidFill>
                <a:schemeClr val="tx1"/>
              </a:solidFill>
            </a:endParaRPr>
          </a:p>
          <a:p>
            <a:endParaRPr lang="en-US" sz="24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12409483" y="3194142"/>
            <a:ext cx="3843074"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rPr>
              <a:t>Development direct</a:t>
            </a:r>
          </a:p>
          <a:p>
            <a:endParaRPr lang="en-US" sz="24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2061915" y="6150231"/>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7222461" y="6124895"/>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12358439" y="6150231"/>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pic>
        <p:nvPicPr>
          <p:cNvPr id="25" name="Picture 9">
            <a:extLst>
              <a:ext uri="{FF2B5EF4-FFF2-40B4-BE49-F238E27FC236}">
                <a16:creationId xmlns:a16="http://schemas.microsoft.com/office/drawing/2014/main" id="{E553EC00-009E-AB9B-EC5E-474B0C57B8A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86022">
            <a:off x="16306023" y="8639730"/>
            <a:ext cx="1041470" cy="1272908"/>
          </a:xfrm>
          <a:prstGeom prst="rect">
            <a:avLst/>
          </a:prstGeom>
        </p:spPr>
      </p:pic>
      <p:sp>
        <p:nvSpPr>
          <p:cNvPr id="26" name="TextBox 10">
            <a:extLst>
              <a:ext uri="{FF2B5EF4-FFF2-40B4-BE49-F238E27FC236}">
                <a16:creationId xmlns:a16="http://schemas.microsoft.com/office/drawing/2014/main" id="{EDC33AB0-D9BF-0B49-0D58-99670C9F09DC}"/>
              </a:ext>
            </a:extLst>
          </p:cNvPr>
          <p:cNvSpPr txBox="1"/>
          <p:nvPr/>
        </p:nvSpPr>
        <p:spPr>
          <a:xfrm>
            <a:off x="16290261" y="8718248"/>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73</a:t>
            </a:r>
          </a:p>
        </p:txBody>
      </p:sp>
    </p:spTree>
    <p:extLst>
      <p:ext uri="{BB962C8B-B14F-4D97-AF65-F5344CB8AC3E}">
        <p14:creationId xmlns:p14="http://schemas.microsoft.com/office/powerpoint/2010/main" val="345036876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1422155" y="2383150"/>
            <a:ext cx="3861094" cy="5415536"/>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77" name="Google Shape;2277;p60"/>
          <p:cNvSpPr txBox="1">
            <a:spLocks noGrp="1"/>
          </p:cNvSpPr>
          <p:nvPr>
            <p:ph type="title"/>
          </p:nvPr>
        </p:nvSpPr>
        <p:spPr>
          <a:xfrm>
            <a:off x="1371600" y="1066800"/>
            <a:ext cx="15544800" cy="609600"/>
          </a:xfrm>
          <a:prstGeom prst="rect">
            <a:avLst/>
          </a:prstGeom>
        </p:spPr>
        <p:txBody>
          <a:bodyPr spcFirstLastPara="1" vert="horz" wrap="square" lIns="182850" tIns="182850" rIns="182850" bIns="182850" rtlCol="0" anchor="ctr" anchorCtr="0">
            <a:noAutofit/>
          </a:bodyPr>
          <a:lstStyle/>
          <a:p>
            <a:pPr>
              <a:spcBef>
                <a:spcPts val="0"/>
              </a:spcBef>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1792102"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Mục đích của môn học</a:t>
            </a:r>
            <a:endParaRPr sz="3600"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2141902"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1</a:t>
            </a:r>
            <a:endParaRPr sz="4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7214670" y="2383153"/>
            <a:ext cx="3858660" cy="5413242"/>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83" name="Google Shape;2283;p60"/>
          <p:cNvSpPr txBox="1"/>
          <p:nvPr/>
        </p:nvSpPr>
        <p:spPr>
          <a:xfrm>
            <a:off x="7583400"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Kỹ năng đạt được</a:t>
            </a:r>
            <a:endParaRPr sz="3600"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7933200"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2</a:t>
            </a:r>
            <a:endParaRPr sz="4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12350648" y="2383153"/>
            <a:ext cx="3858660" cy="5415534"/>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88" name="Google Shape;2288;p60"/>
          <p:cNvSpPr txBox="1"/>
          <p:nvPr/>
        </p:nvSpPr>
        <p:spPr>
          <a:xfrm>
            <a:off x="12719378"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Kinh nghiệm rút ra</a:t>
            </a:r>
            <a:endParaRPr sz="3600"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13069178"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3</a:t>
            </a:r>
            <a:endParaRPr sz="4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8153400"/>
            <a:ext cx="18288000" cy="7314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182850" tIns="182850" rIns="182850" bIns="182850" anchor="ctr" anchorCtr="0">
              <a:noAutofit/>
            </a:bodyPr>
            <a:lstStyle/>
            <a:p>
              <a:endParaRPr sz="3600"/>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13273926" y="5264658"/>
            <a:ext cx="2121416" cy="1947028"/>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182850" tIns="182850" rIns="182850" bIns="182850" anchor="ctr" anchorCtr="0">
              <a:noAutofit/>
            </a:bodyPr>
            <a:lstStyle/>
            <a:p>
              <a:endParaRPr sz="3600"/>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182850" tIns="182850" rIns="182850" bIns="182850" anchor="ctr" anchorCtr="0">
              <a:noAutofit/>
            </a:bodyPr>
            <a:lstStyle/>
            <a:p>
              <a:endParaRPr sz="3600"/>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182850" tIns="182850" rIns="182850" bIns="182850" anchor="ctr" anchorCtr="0">
              <a:noAutofit/>
            </a:bodyPr>
            <a:lstStyle/>
            <a:p>
              <a:endParaRPr sz="3600"/>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182850" tIns="182850" rIns="182850" bIns="182850" anchor="ctr" anchorCtr="0">
              <a:noAutofit/>
            </a:bodyPr>
            <a:lstStyle/>
            <a:p>
              <a:endParaRPr sz="3600"/>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182850" tIns="182850" rIns="182850" bIns="182850" anchor="ctr" anchorCtr="0">
              <a:noAutofit/>
            </a:bodyPr>
            <a:lstStyle/>
            <a:p>
              <a:endParaRPr sz="3600"/>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182850" tIns="182850" rIns="182850" bIns="182850" anchor="ctr" anchorCtr="0">
              <a:noAutofit/>
            </a:bodyPr>
            <a:lstStyle/>
            <a:p>
              <a:endParaRPr sz="3600"/>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182850" tIns="182850" rIns="182850" bIns="182850" anchor="ctr" anchorCtr="0">
              <a:noAutofit/>
            </a:bodyPr>
            <a:lstStyle/>
            <a:p>
              <a:endParaRPr sz="3600"/>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182850" tIns="182850" rIns="182850" bIns="182850" anchor="ctr" anchorCtr="0">
              <a:noAutofit/>
            </a:bodyPr>
            <a:lstStyle/>
            <a:p>
              <a:endParaRPr sz="3600"/>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8318293" y="5647833"/>
            <a:ext cx="1651414" cy="1490246"/>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182850" tIns="182850" rIns="182850" bIns="182850" anchor="ctr" anchorCtr="0">
              <a:noAutofit/>
            </a:bodyPr>
            <a:lstStyle/>
            <a:p>
              <a:endParaRPr sz="3600"/>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182850" tIns="182850" rIns="182850" bIns="182850" anchor="ctr" anchorCtr="0">
              <a:noAutofit/>
            </a:bodyPr>
            <a:lstStyle/>
            <a:p>
              <a:endParaRPr sz="3600"/>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182850" tIns="182850" rIns="182850" bIns="182850" anchor="ctr" anchorCtr="0">
              <a:noAutofit/>
            </a:bodyPr>
            <a:lstStyle/>
            <a:p>
              <a:endParaRPr sz="3600"/>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182850" tIns="182850" rIns="182850" bIns="182850" anchor="ctr" anchorCtr="0">
              <a:noAutofit/>
            </a:bodyPr>
            <a:lstStyle/>
            <a:p>
              <a:endParaRPr sz="3600"/>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182850" tIns="182850" rIns="182850" bIns="182850" anchor="ctr" anchorCtr="0">
              <a:noAutofit/>
            </a:bodyPr>
            <a:lstStyle/>
            <a:p>
              <a:endParaRPr sz="3600"/>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182850" tIns="182850" rIns="182850" bIns="182850" anchor="ctr" anchorCtr="0">
              <a:noAutofit/>
            </a:bodyPr>
            <a:lstStyle/>
            <a:p>
              <a:endParaRPr sz="3600"/>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182850" tIns="182850" rIns="182850" bIns="182850" anchor="ctr" anchorCtr="0">
              <a:noAutofit/>
            </a:bodyPr>
            <a:lstStyle/>
            <a:p>
              <a:endParaRPr sz="3600"/>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2549312" y="5612810"/>
            <a:ext cx="1607552" cy="158574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182850" tIns="182850" rIns="182850" bIns="182850" anchor="ctr" anchorCtr="0">
              <a:noAutofit/>
            </a:bodyPr>
            <a:lstStyle/>
            <a:p>
              <a:endParaRPr sz="3600"/>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182850" tIns="182850" rIns="182850" bIns="182850" anchor="ctr" anchorCtr="0">
              <a:noAutofit/>
            </a:bodyPr>
            <a:lstStyle/>
            <a:p>
              <a:endParaRPr sz="3600"/>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182850" tIns="182850" rIns="182850" bIns="182850" anchor="ctr" anchorCtr="0">
              <a:noAutofit/>
            </a:bodyPr>
            <a:lstStyle/>
            <a:p>
              <a:endParaRPr sz="3600"/>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182850" tIns="182850" rIns="182850" bIns="182850" anchor="ctr" anchorCtr="0">
              <a:noAutofit/>
            </a:bodyPr>
            <a:lstStyle/>
            <a:p>
              <a:endParaRPr sz="3600"/>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182850" tIns="182850" rIns="182850" bIns="182850" anchor="ctr" anchorCtr="0">
              <a:noAutofit/>
            </a:bodyPr>
            <a:lstStyle/>
            <a:p>
              <a:endParaRPr sz="3600"/>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182850" tIns="182850" rIns="182850" bIns="182850" anchor="ctr" anchorCtr="0">
              <a:noAutofit/>
            </a:bodyPr>
            <a:lstStyle/>
            <a:p>
              <a:endParaRPr sz="3600"/>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609600" y="-179443"/>
            <a:ext cx="19536228" cy="11169586"/>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182850" tIns="182850" rIns="182850" bIns="182850" anchor="ctr" anchorCtr="0">
              <a:noAutofit/>
            </a:bodyPr>
            <a:lstStyle/>
            <a:p>
              <a:endParaRPr sz="360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4156865" y="520609"/>
            <a:ext cx="10375002" cy="646331"/>
          </a:xfrm>
          <a:prstGeom prst="rect">
            <a:avLst/>
          </a:prstGeom>
          <a:noFill/>
        </p:spPr>
        <p:txBody>
          <a:bodyPr wrap="square" rtlCol="0">
            <a:spAutoFit/>
          </a:bodyPr>
          <a:lstStyle/>
          <a:p>
            <a:pPr algn="ctr"/>
            <a:r>
              <a:rPr lang="en-US" sz="3600" b="1" dirty="0" err="1"/>
              <a:t>Disavantage</a:t>
            </a:r>
            <a:endParaRPr lang="en-US" sz="3600" b="1" dirty="0"/>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2787983" y="4180338"/>
            <a:ext cx="12246894" cy="4259020"/>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buFont typeface="Wingdings" panose="05000000000000000000" pitchFamily="2" charset="2"/>
              <a:buChar char="ü"/>
            </a:pPr>
            <a:r>
              <a:rPr lang="en" sz="4000" dirty="0">
                <a:latin typeface="+mn-lt"/>
              </a:rPr>
              <a:t>Random forest:</a:t>
            </a:r>
          </a:p>
          <a:p>
            <a:pPr marL="685800" indent="-685800">
              <a:buFont typeface="Wingdings" panose="05000000000000000000" pitchFamily="2" charset="2"/>
              <a:buChar char="§"/>
            </a:pPr>
            <a:r>
              <a:rPr lang="en-US" sz="4000" dirty="0">
                <a:latin typeface="+mn-lt"/>
              </a:rPr>
              <a:t>is a large amount of computation.</a:t>
            </a:r>
          </a:p>
          <a:p>
            <a:pPr marL="685800" indent="-685800">
              <a:buFont typeface="Wingdings" panose="05000000000000000000" pitchFamily="2" charset="2"/>
              <a:buChar char="§"/>
            </a:pPr>
            <a:endParaRPr lang="en-US" sz="4000" dirty="0">
              <a:latin typeface="+mn-lt"/>
            </a:endParaRPr>
          </a:p>
          <a:p>
            <a:pPr marL="685800" indent="-685800">
              <a:buFont typeface="Wingdings" panose="05000000000000000000" pitchFamily="2" charset="2"/>
              <a:buChar char="ü"/>
            </a:pPr>
            <a:r>
              <a:rPr lang="en-US" sz="4000" dirty="0">
                <a:latin typeface="+mn-lt"/>
              </a:rPr>
              <a:t>Logistic regression:</a:t>
            </a:r>
          </a:p>
          <a:p>
            <a:pPr marL="685800" indent="-685800">
              <a:buFont typeface="Wingdings" panose="05000000000000000000" pitchFamily="2" charset="2"/>
              <a:buChar char="§"/>
            </a:pPr>
            <a:r>
              <a:rPr lang="en-US" sz="4000" dirty="0">
                <a:latin typeface="+mn-lt"/>
              </a:rPr>
              <a:t>Easily affected by noise.</a:t>
            </a:r>
          </a:p>
          <a:p>
            <a:pPr marL="685800" indent="-685800">
              <a:buFont typeface="Wingdings" panose="05000000000000000000" pitchFamily="2" charset="2"/>
              <a:buChar char="§"/>
            </a:pPr>
            <a:r>
              <a:rPr lang="en-US" sz="4000" dirty="0">
                <a:latin typeface="+mn-lt"/>
              </a:rPr>
              <a:t>Cannot solve non-linear problems.</a:t>
            </a:r>
            <a:endParaRPr lang="en" sz="4000" dirty="0">
              <a:latin typeface="+mn-lt"/>
            </a:endParaRPr>
          </a:p>
          <a:p>
            <a:endParaRPr lang="en" sz="4000" dirty="0">
              <a:latin typeface="+mn-lt"/>
            </a:endParaRPr>
          </a:p>
          <a:p>
            <a:pPr marL="571500" indent="-571500">
              <a:buFont typeface="Wingdings" panose="05000000000000000000" pitchFamily="2" charset="2"/>
              <a:buChar char="ü"/>
            </a:pPr>
            <a:endParaRPr lang="en" sz="4000" dirty="0">
              <a:latin typeface="Staatliches"/>
            </a:endParaRPr>
          </a:p>
        </p:txBody>
      </p:sp>
      <p:pic>
        <p:nvPicPr>
          <p:cNvPr id="84" name="Picture 9">
            <a:extLst>
              <a:ext uri="{FF2B5EF4-FFF2-40B4-BE49-F238E27FC236}">
                <a16:creationId xmlns:a16="http://schemas.microsoft.com/office/drawing/2014/main" id="{397AD81A-D734-476D-DD33-D8AE141F7E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6022">
            <a:off x="16275916" y="8317044"/>
            <a:ext cx="1041470" cy="1272908"/>
          </a:xfrm>
          <a:prstGeom prst="rect">
            <a:avLst/>
          </a:prstGeom>
        </p:spPr>
      </p:pic>
      <p:sp>
        <p:nvSpPr>
          <p:cNvPr id="85" name="TextBox 10">
            <a:extLst>
              <a:ext uri="{FF2B5EF4-FFF2-40B4-BE49-F238E27FC236}">
                <a16:creationId xmlns:a16="http://schemas.microsoft.com/office/drawing/2014/main" id="{02B66D95-287E-925B-185D-2C11BD7B6681}"/>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74</a:t>
            </a:r>
          </a:p>
        </p:txBody>
      </p:sp>
    </p:spTree>
    <p:extLst>
      <p:ext uri="{BB962C8B-B14F-4D97-AF65-F5344CB8AC3E}">
        <p14:creationId xmlns:p14="http://schemas.microsoft.com/office/powerpoint/2010/main" val="107495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1" end="1"/>
                                            </p:txEl>
                                          </p:spTgt>
                                        </p:tgtEl>
                                        <p:attrNameLst>
                                          <p:attrName>style.visibility</p:attrName>
                                        </p:attrNameLst>
                                      </p:cBhvr>
                                      <p:to>
                                        <p:strVal val="visible"/>
                                      </p:to>
                                    </p:set>
                                    <p:animEffect transition="in" filter="wipe(down)">
                                      <p:cBhvr>
                                        <p:cTn id="12" dur="250"/>
                                        <p:tgtEl>
                                          <p:spTgt spid="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animEffect transition="in" filter="wipe(down)">
                                      <p:cBhvr>
                                        <p:cTn id="17" dur="250"/>
                                        <p:tgtEl>
                                          <p:spTgt spid="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4" end="4"/>
                                            </p:txEl>
                                          </p:spTgt>
                                        </p:tgtEl>
                                        <p:attrNameLst>
                                          <p:attrName>style.visibility</p:attrName>
                                        </p:attrNameLst>
                                      </p:cBhvr>
                                      <p:to>
                                        <p:strVal val="visible"/>
                                      </p:to>
                                    </p:set>
                                    <p:animEffect transition="in" filter="wipe(down)">
                                      <p:cBhvr>
                                        <p:cTn id="22" dur="250"/>
                                        <p:tgtEl>
                                          <p:spTgt spid="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animEffect transition="in" filter="wipe(down)">
                                      <p:cBhvr>
                                        <p:cTn id="27" dur="25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1422155" y="2383150"/>
            <a:ext cx="3861094" cy="5415536"/>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77" name="Google Shape;2277;p60"/>
          <p:cNvSpPr txBox="1">
            <a:spLocks noGrp="1"/>
          </p:cNvSpPr>
          <p:nvPr>
            <p:ph type="title"/>
          </p:nvPr>
        </p:nvSpPr>
        <p:spPr>
          <a:xfrm>
            <a:off x="1371600" y="1066800"/>
            <a:ext cx="15544800" cy="609600"/>
          </a:xfrm>
          <a:prstGeom prst="rect">
            <a:avLst/>
          </a:prstGeom>
        </p:spPr>
        <p:txBody>
          <a:bodyPr spcFirstLastPara="1" vert="horz" wrap="square" lIns="182850" tIns="182850" rIns="182850" bIns="182850" rtlCol="0" anchor="ctr" anchorCtr="0">
            <a:noAutofit/>
          </a:bodyPr>
          <a:lstStyle/>
          <a:p>
            <a:pPr>
              <a:spcBef>
                <a:spcPts val="0"/>
              </a:spcBef>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1792102"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Mục đích của môn học</a:t>
            </a:r>
            <a:endParaRPr sz="3600"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2141902"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1</a:t>
            </a:r>
            <a:endParaRPr sz="4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7214670" y="2383153"/>
            <a:ext cx="3858660" cy="5413242"/>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83" name="Google Shape;2283;p60"/>
          <p:cNvSpPr txBox="1"/>
          <p:nvPr/>
        </p:nvSpPr>
        <p:spPr>
          <a:xfrm>
            <a:off x="7583400"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Kỹ năng đạt được</a:t>
            </a:r>
            <a:endParaRPr sz="3600"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7933200"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2</a:t>
            </a:r>
            <a:endParaRPr sz="4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12350648" y="2383153"/>
            <a:ext cx="3858660" cy="5415534"/>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88" name="Google Shape;2288;p60"/>
          <p:cNvSpPr txBox="1"/>
          <p:nvPr/>
        </p:nvSpPr>
        <p:spPr>
          <a:xfrm>
            <a:off x="12719378"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Kinh nghiệm rút ra</a:t>
            </a:r>
            <a:endParaRPr sz="3600"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13069178"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3</a:t>
            </a:r>
            <a:endParaRPr sz="4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8153400"/>
            <a:ext cx="18288000" cy="7314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182850" tIns="182850" rIns="182850" bIns="182850" anchor="ctr" anchorCtr="0">
              <a:noAutofit/>
            </a:bodyPr>
            <a:lstStyle/>
            <a:p>
              <a:endParaRPr sz="3600"/>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13273926" y="5264658"/>
            <a:ext cx="2121416" cy="1947028"/>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182850" tIns="182850" rIns="182850" bIns="182850" anchor="ctr" anchorCtr="0">
              <a:noAutofit/>
            </a:bodyPr>
            <a:lstStyle/>
            <a:p>
              <a:endParaRPr sz="3600"/>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182850" tIns="182850" rIns="182850" bIns="182850" anchor="ctr" anchorCtr="0">
              <a:noAutofit/>
            </a:bodyPr>
            <a:lstStyle/>
            <a:p>
              <a:endParaRPr sz="3600"/>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182850" tIns="182850" rIns="182850" bIns="182850" anchor="ctr" anchorCtr="0">
              <a:noAutofit/>
            </a:bodyPr>
            <a:lstStyle/>
            <a:p>
              <a:endParaRPr sz="3600"/>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182850" tIns="182850" rIns="182850" bIns="182850" anchor="ctr" anchorCtr="0">
              <a:noAutofit/>
            </a:bodyPr>
            <a:lstStyle/>
            <a:p>
              <a:endParaRPr sz="3600"/>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182850" tIns="182850" rIns="182850" bIns="182850" anchor="ctr" anchorCtr="0">
              <a:noAutofit/>
            </a:bodyPr>
            <a:lstStyle/>
            <a:p>
              <a:endParaRPr sz="3600"/>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182850" tIns="182850" rIns="182850" bIns="182850" anchor="ctr" anchorCtr="0">
              <a:noAutofit/>
            </a:bodyPr>
            <a:lstStyle/>
            <a:p>
              <a:endParaRPr sz="3600"/>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182850" tIns="182850" rIns="182850" bIns="182850" anchor="ctr" anchorCtr="0">
              <a:noAutofit/>
            </a:bodyPr>
            <a:lstStyle/>
            <a:p>
              <a:endParaRPr sz="3600"/>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182850" tIns="182850" rIns="182850" bIns="182850" anchor="ctr" anchorCtr="0">
              <a:noAutofit/>
            </a:bodyPr>
            <a:lstStyle/>
            <a:p>
              <a:endParaRPr sz="3600"/>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8318293" y="5647833"/>
            <a:ext cx="1651414" cy="1490246"/>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182850" tIns="182850" rIns="182850" bIns="182850" anchor="ctr" anchorCtr="0">
              <a:noAutofit/>
            </a:bodyPr>
            <a:lstStyle/>
            <a:p>
              <a:endParaRPr sz="3600"/>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182850" tIns="182850" rIns="182850" bIns="182850" anchor="ctr" anchorCtr="0">
              <a:noAutofit/>
            </a:bodyPr>
            <a:lstStyle/>
            <a:p>
              <a:endParaRPr sz="3600"/>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182850" tIns="182850" rIns="182850" bIns="182850" anchor="ctr" anchorCtr="0">
              <a:noAutofit/>
            </a:bodyPr>
            <a:lstStyle/>
            <a:p>
              <a:endParaRPr sz="3600"/>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182850" tIns="182850" rIns="182850" bIns="182850" anchor="ctr" anchorCtr="0">
              <a:noAutofit/>
            </a:bodyPr>
            <a:lstStyle/>
            <a:p>
              <a:endParaRPr sz="3600"/>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182850" tIns="182850" rIns="182850" bIns="182850" anchor="ctr" anchorCtr="0">
              <a:noAutofit/>
            </a:bodyPr>
            <a:lstStyle/>
            <a:p>
              <a:endParaRPr sz="3600"/>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182850" tIns="182850" rIns="182850" bIns="182850" anchor="ctr" anchorCtr="0">
              <a:noAutofit/>
            </a:bodyPr>
            <a:lstStyle/>
            <a:p>
              <a:endParaRPr sz="3600"/>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182850" tIns="182850" rIns="182850" bIns="182850" anchor="ctr" anchorCtr="0">
              <a:noAutofit/>
            </a:bodyPr>
            <a:lstStyle/>
            <a:p>
              <a:endParaRPr sz="3600"/>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2549312" y="5612810"/>
            <a:ext cx="1607552" cy="158574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182850" tIns="182850" rIns="182850" bIns="182850" anchor="ctr" anchorCtr="0">
              <a:noAutofit/>
            </a:bodyPr>
            <a:lstStyle/>
            <a:p>
              <a:endParaRPr sz="3600"/>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182850" tIns="182850" rIns="182850" bIns="182850" anchor="ctr" anchorCtr="0">
              <a:noAutofit/>
            </a:bodyPr>
            <a:lstStyle/>
            <a:p>
              <a:endParaRPr sz="3600"/>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182850" tIns="182850" rIns="182850" bIns="182850" anchor="ctr" anchorCtr="0">
              <a:noAutofit/>
            </a:bodyPr>
            <a:lstStyle/>
            <a:p>
              <a:endParaRPr sz="3600"/>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182850" tIns="182850" rIns="182850" bIns="182850" anchor="ctr" anchorCtr="0">
              <a:noAutofit/>
            </a:bodyPr>
            <a:lstStyle/>
            <a:p>
              <a:endParaRPr sz="3600"/>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182850" tIns="182850" rIns="182850" bIns="182850" anchor="ctr" anchorCtr="0">
              <a:noAutofit/>
            </a:bodyPr>
            <a:lstStyle/>
            <a:p>
              <a:endParaRPr sz="3600"/>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182850" tIns="182850" rIns="182850" bIns="182850" anchor="ctr" anchorCtr="0">
              <a:noAutofit/>
            </a:bodyPr>
            <a:lstStyle/>
            <a:p>
              <a:endParaRPr sz="3600"/>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609600" y="-179443"/>
            <a:ext cx="19536228" cy="11169586"/>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182850" tIns="182850" rIns="182850" bIns="182850" anchor="ctr" anchorCtr="0">
              <a:noAutofit/>
            </a:bodyPr>
            <a:lstStyle/>
            <a:p>
              <a:endParaRPr sz="3600"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82" name="TextBox 81">
            <a:extLst>
              <a:ext uri="{FF2B5EF4-FFF2-40B4-BE49-F238E27FC236}">
                <a16:creationId xmlns:a16="http://schemas.microsoft.com/office/drawing/2014/main" id="{37F7BF05-E5F2-4640-A241-6A3131D523CD}"/>
              </a:ext>
            </a:extLst>
          </p:cNvPr>
          <p:cNvSpPr txBox="1"/>
          <p:nvPr/>
        </p:nvSpPr>
        <p:spPr>
          <a:xfrm>
            <a:off x="4156865" y="520609"/>
            <a:ext cx="10375002" cy="646331"/>
          </a:xfrm>
          <a:prstGeom prst="rect">
            <a:avLst/>
          </a:prstGeom>
          <a:noFill/>
        </p:spPr>
        <p:txBody>
          <a:bodyPr wrap="square" rtlCol="0">
            <a:spAutoFit/>
          </a:bodyPr>
          <a:lstStyle/>
          <a:p>
            <a:pPr algn="ctr"/>
            <a:r>
              <a:rPr lang="en-US" sz="3600" b="1" dirty="0" err="1"/>
              <a:t>Disavantage</a:t>
            </a:r>
            <a:endParaRPr lang="en-US" sz="3600" b="1" dirty="0"/>
          </a:p>
        </p:txBody>
      </p:sp>
      <p:sp>
        <p:nvSpPr>
          <p:cNvPr id="83" name="Google Shape;286;p33">
            <a:extLst>
              <a:ext uri="{FF2B5EF4-FFF2-40B4-BE49-F238E27FC236}">
                <a16:creationId xmlns:a16="http://schemas.microsoft.com/office/drawing/2014/main" id="{7E97F066-E564-45DC-9235-ACFF2C7CA979}"/>
              </a:ext>
            </a:extLst>
          </p:cNvPr>
          <p:cNvSpPr txBox="1">
            <a:spLocks/>
          </p:cNvSpPr>
          <p:nvPr/>
        </p:nvSpPr>
        <p:spPr>
          <a:xfrm>
            <a:off x="2787983" y="3926180"/>
            <a:ext cx="12246894" cy="4259020"/>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buFont typeface="Wingdings" panose="05000000000000000000" pitchFamily="2" charset="2"/>
              <a:buChar char="ü"/>
            </a:pPr>
            <a:r>
              <a:rPr lang="en" sz="3200" dirty="0">
                <a:latin typeface="+mn-lt"/>
              </a:rPr>
              <a:t>Knearest:</a:t>
            </a:r>
          </a:p>
          <a:p>
            <a:pPr marL="685800" indent="-685800">
              <a:buFont typeface="Wingdings" panose="05000000000000000000" pitchFamily="2" charset="2"/>
              <a:buChar char="§"/>
            </a:pPr>
            <a:r>
              <a:rPr lang="en-US" sz="3200" dirty="0">
                <a:latin typeface="+mn-lt"/>
              </a:rPr>
              <a:t>With small K, it is easy to encounter noise, leading to inaccurate results</a:t>
            </a:r>
          </a:p>
          <a:p>
            <a:pPr marL="685800" indent="-685800">
              <a:buFont typeface="Wingdings" panose="05000000000000000000" pitchFamily="2" charset="2"/>
              <a:buChar char="§"/>
            </a:pPr>
            <a:r>
              <a:rPr lang="en-US" sz="3200" dirty="0">
                <a:latin typeface="+mn-lt"/>
              </a:rPr>
              <a:t>It takes a long time to perform because it has to calculate the distance to all the objects in the data set.</a:t>
            </a:r>
          </a:p>
          <a:p>
            <a:pPr marL="685800" indent="-685800">
              <a:buFont typeface="Wingdings" panose="05000000000000000000" pitchFamily="2" charset="2"/>
              <a:buChar char="§"/>
            </a:pPr>
            <a:r>
              <a:rPr lang="en-US" sz="3200" dirty="0">
                <a:latin typeface="+mn-lt"/>
              </a:rPr>
              <a:t>Need to convert data types to qualitative factors.</a:t>
            </a:r>
          </a:p>
          <a:p>
            <a:pPr marL="685800" indent="-685800">
              <a:buFont typeface="Wingdings" panose="05000000000000000000" pitchFamily="2" charset="2"/>
              <a:buChar char="§"/>
            </a:pPr>
            <a:endParaRPr lang="en-US" sz="3200" dirty="0">
              <a:latin typeface="+mn-lt"/>
            </a:endParaRPr>
          </a:p>
          <a:p>
            <a:pPr marL="685800" indent="-685800">
              <a:buFont typeface="Wingdings" panose="05000000000000000000" pitchFamily="2" charset="2"/>
              <a:buChar char="ü"/>
            </a:pPr>
            <a:r>
              <a:rPr lang="en-US" sz="3200" dirty="0">
                <a:latin typeface="+mn-lt"/>
              </a:rPr>
              <a:t>Decision tree:</a:t>
            </a:r>
          </a:p>
          <a:p>
            <a:pPr marL="685800" indent="-685800">
              <a:buFont typeface="Wingdings" panose="05000000000000000000" pitchFamily="2" charset="2"/>
              <a:buChar char="§"/>
            </a:pPr>
            <a:r>
              <a:rPr lang="en-US" sz="3200" dirty="0">
                <a:latin typeface="+mn-lt"/>
              </a:rPr>
              <a:t>Decision tree algorithm only applies to qualitative variables (classification tree) if wrong classification can lead to serious error.</a:t>
            </a:r>
          </a:p>
          <a:p>
            <a:pPr marL="685800" indent="-685800">
              <a:buFont typeface="Wingdings" panose="05000000000000000000" pitchFamily="2" charset="2"/>
              <a:buChar char="§"/>
            </a:pPr>
            <a:r>
              <a:rPr lang="en-US" sz="3200" dirty="0">
                <a:latin typeface="+mn-lt"/>
              </a:rPr>
              <a:t>Decision tree algorithms are likely to be “biased” or biased if the dataset is unbalanced..</a:t>
            </a:r>
            <a:endParaRPr lang="en" sz="3200" dirty="0">
              <a:latin typeface="+mn-lt"/>
            </a:endParaRPr>
          </a:p>
          <a:p>
            <a:endParaRPr lang="en" sz="3200" dirty="0">
              <a:latin typeface="+mn-lt"/>
            </a:endParaRPr>
          </a:p>
          <a:p>
            <a:pPr marL="571500" indent="-571500">
              <a:buFont typeface="Wingdings" panose="05000000000000000000" pitchFamily="2" charset="2"/>
              <a:buChar char="ü"/>
            </a:pPr>
            <a:endParaRPr lang="en" sz="3200" dirty="0">
              <a:latin typeface="Staatliches"/>
            </a:endParaRPr>
          </a:p>
        </p:txBody>
      </p:sp>
      <p:pic>
        <p:nvPicPr>
          <p:cNvPr id="84" name="Picture 9">
            <a:extLst>
              <a:ext uri="{FF2B5EF4-FFF2-40B4-BE49-F238E27FC236}">
                <a16:creationId xmlns:a16="http://schemas.microsoft.com/office/drawing/2014/main" id="{A73550BC-F180-A2B4-295E-A466EF5B7D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6022">
            <a:off x="16275916" y="8317044"/>
            <a:ext cx="1041470" cy="1272908"/>
          </a:xfrm>
          <a:prstGeom prst="rect">
            <a:avLst/>
          </a:prstGeom>
        </p:spPr>
      </p:pic>
      <p:sp>
        <p:nvSpPr>
          <p:cNvPr id="85" name="TextBox 10">
            <a:extLst>
              <a:ext uri="{FF2B5EF4-FFF2-40B4-BE49-F238E27FC236}">
                <a16:creationId xmlns:a16="http://schemas.microsoft.com/office/drawing/2014/main" id="{194D41EF-E307-F000-5D57-50B6A6E4850B}"/>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75</a:t>
            </a:r>
          </a:p>
        </p:txBody>
      </p:sp>
    </p:spTree>
    <p:extLst>
      <p:ext uri="{BB962C8B-B14F-4D97-AF65-F5344CB8AC3E}">
        <p14:creationId xmlns:p14="http://schemas.microsoft.com/office/powerpoint/2010/main" val="11653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wipe(down)">
                                      <p:cBhvr>
                                        <p:cTn id="7" dur="25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
                                            <p:txEl>
                                              <p:pRg st="5" end="5"/>
                                            </p:txEl>
                                          </p:spTgt>
                                        </p:tgtEl>
                                        <p:attrNameLst>
                                          <p:attrName>style.visibility</p:attrName>
                                        </p:attrNameLst>
                                      </p:cBhvr>
                                      <p:to>
                                        <p:strVal val="visible"/>
                                      </p:to>
                                    </p:set>
                                    <p:animEffect transition="in" filter="wipe(down)">
                                      <p:cBhvr>
                                        <p:cTn id="12" dur="250"/>
                                        <p:tgtEl>
                                          <p:spTgt spid="8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3">
                                            <p:txEl>
                                              <p:pRg st="6" end="6"/>
                                            </p:txEl>
                                          </p:spTgt>
                                        </p:tgtEl>
                                        <p:attrNameLst>
                                          <p:attrName>style.visibility</p:attrName>
                                        </p:attrNameLst>
                                      </p:cBhvr>
                                      <p:to>
                                        <p:strVal val="visible"/>
                                      </p:to>
                                    </p:set>
                                    <p:animEffect transition="in" filter="wipe(down)">
                                      <p:cBhvr>
                                        <p:cTn id="17" dur="250"/>
                                        <p:tgtEl>
                                          <p:spTgt spid="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3">
                                            <p:txEl>
                                              <p:pRg st="7" end="7"/>
                                            </p:txEl>
                                          </p:spTgt>
                                        </p:tgtEl>
                                        <p:attrNameLst>
                                          <p:attrName>style.visibility</p:attrName>
                                        </p:attrNameLst>
                                      </p:cBhvr>
                                      <p:to>
                                        <p:strVal val="visible"/>
                                      </p:to>
                                    </p:set>
                                    <p:animEffect transition="in" filter="wipe(down)">
                                      <p:cBhvr>
                                        <p:cTn id="22" dur="250"/>
                                        <p:tgtEl>
                                          <p:spTgt spid="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pic>
        <p:nvPicPr>
          <p:cNvPr id="24" name="Picture 2">
            <a:extLst>
              <a:ext uri="{FF2B5EF4-FFF2-40B4-BE49-F238E27FC236}">
                <a16:creationId xmlns:a16="http://schemas.microsoft.com/office/drawing/2014/main" id="{987E0884-D945-3858-DAE7-4FF0542BDBC9}"/>
              </a:ext>
            </a:extLst>
          </p:cNvPr>
          <p:cNvPicPr>
            <a:picLocks noChangeAspect="1"/>
          </p:cNvPicPr>
          <p:nvPr/>
        </p:nvPicPr>
        <p:blipFill>
          <a:blip r:embed="rId3"/>
          <a:srcRect t="29292" b="29292"/>
          <a:stretch>
            <a:fillRect/>
          </a:stretch>
        </p:blipFill>
        <p:spPr>
          <a:xfrm>
            <a:off x="0" y="1943100"/>
            <a:ext cx="18288000" cy="8343900"/>
          </a:xfrm>
          <a:prstGeom prst="rect">
            <a:avLst/>
          </a:prstGeom>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2061914" y="3981367"/>
              <a:ext cx="3843076" cy="2168866"/>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4"/>
                        <a:stretch>
                          <a:fillRect/>
                        </a:stretch>
                      </p166:blipFill>
                      <p166:spPr xmlns:p166="http://schemas.microsoft.com/office/powerpoint/2016/6/main">
                        <a:xfrm>
                          <a:off x="0" y="0"/>
                          <a:ext cx="3843076" cy="2168866"/>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6"/>
              <a:stretch>
                <a:fillRect/>
              </a:stretch>
            </p:blipFill>
            <p:spPr>
              <a:xfrm>
                <a:off x="2061914" y="3981367"/>
                <a:ext cx="3843076" cy="2168866"/>
              </a:xfrm>
              <a:prstGeom prst="rect">
                <a:avLst/>
              </a:prstGeom>
            </p:spPr>
          </p:pic>
        </mc:Fallback>
      </mc:AlternateContent>
      <p:sp>
        <p:nvSpPr>
          <p:cNvPr id="2277" name="Google Shape;2277;p60"/>
          <p:cNvSpPr txBox="1">
            <a:spLocks noGrp="1"/>
          </p:cNvSpPr>
          <p:nvPr>
            <p:ph type="title"/>
          </p:nvPr>
        </p:nvSpPr>
        <p:spPr>
          <a:prstGeom prst="rect">
            <a:avLst/>
          </a:prstGeom>
        </p:spPr>
        <p:txBody>
          <a:bodyPr spcFirstLastPara="1" vert="horz" wrap="square" lIns="182850" tIns="182850" rIns="182850" bIns="182850" rtlCol="0" anchor="ctr" anchorCtr="0">
            <a:noAutofit/>
          </a:bodyPr>
          <a:lstStyle/>
          <a:p>
            <a:pPr>
              <a:spcBef>
                <a:spcPts val="0"/>
              </a:spcBef>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8153400"/>
            <a:ext cx="18288000" cy="747548"/>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182850" tIns="182850" rIns="182850" bIns="182850" anchor="ctr" anchorCtr="0">
              <a:noAutofit/>
            </a:bodyPr>
            <a:lstStyle/>
            <a:p>
              <a:endParaRPr sz="3600"/>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7222463" y="3981366"/>
              <a:ext cx="3843074" cy="2168864"/>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7"/>
                        <a:stretch>
                          <a:fillRect/>
                        </a:stretch>
                      </p166:blipFill>
                      <p166:spPr xmlns:p166="http://schemas.microsoft.com/office/powerpoint/2016/6/main">
                        <a:xfrm>
                          <a:off x="0" y="0"/>
                          <a:ext cx="3843074" cy="2168864"/>
                        </a:xfrm>
                        <a:prstGeom prst="rect">
                          <a:avLst/>
                        </a:prstGeom>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9"/>
              <a:stretch>
                <a:fillRect/>
              </a:stretch>
            </p:blipFill>
            <p:spPr>
              <a:xfrm>
                <a:off x="7222463" y="3981366"/>
                <a:ext cx="3843074" cy="216886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12358441" y="3981366"/>
              <a:ext cx="3843074" cy="2168864"/>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10"/>
                        <a:stretch>
                          <a:fillRect/>
                        </a:stretch>
                      </p166:blipFill>
                      <p166:spPr xmlns:p166="http://schemas.microsoft.com/office/powerpoint/2016/6/main">
                        <a:xfrm>
                          <a:off x="0" y="0"/>
                          <a:ext cx="3843074" cy="2168864"/>
                        </a:xfrm>
                        <a:prstGeom prst="rect">
                          <a:avLst/>
                        </a:prstGeom>
                      </p166:spPr>
                    </pslz:zmPr>
                  </pslz:sldZmObj>
                </pslz:sldZm>
              </a:graphicData>
            </a:graphic>
          </p:graphicFrame>
        </mc:Choice>
        <mc:Fallback xmlns="">
          <p:pic>
            <p:nvPicPr>
              <p:cNvPr id="8" name="Slide Zoom 7">
                <a:hlinkClick r:id="rId11"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2"/>
              <a:stretch>
                <a:fillRect/>
              </a:stretch>
            </p:blipFill>
            <p:spPr>
              <a:xfrm>
                <a:off x="12358441" y="3981366"/>
                <a:ext cx="3843074" cy="2168864"/>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3006057" y="3194142"/>
            <a:ext cx="2111854"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rPr>
              <a:t>Advantage</a:t>
            </a:r>
          </a:p>
          <a:p>
            <a:endParaRPr lang="en-US" sz="24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7901739" y="3194142"/>
            <a:ext cx="2538482"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err="1">
                <a:solidFill>
                  <a:schemeClr val="tx1"/>
                </a:solidFill>
              </a:rPr>
              <a:t>Disdvantage</a:t>
            </a:r>
            <a:endParaRPr lang="en-US" sz="2400" dirty="0">
              <a:solidFill>
                <a:schemeClr val="tx1"/>
              </a:solidFill>
            </a:endParaRPr>
          </a:p>
          <a:p>
            <a:endParaRPr lang="en-US" sz="24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12409483" y="3194142"/>
            <a:ext cx="3843074"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rPr>
              <a:t>Development direct</a:t>
            </a:r>
          </a:p>
          <a:p>
            <a:endParaRPr lang="en-US" sz="24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2061915" y="6150231"/>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7222461" y="6124895"/>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12358439" y="6150231"/>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pic>
        <p:nvPicPr>
          <p:cNvPr id="25" name="Picture 9">
            <a:extLst>
              <a:ext uri="{FF2B5EF4-FFF2-40B4-BE49-F238E27FC236}">
                <a16:creationId xmlns:a16="http://schemas.microsoft.com/office/drawing/2014/main" id="{23514627-3EDA-B128-BDC3-912CDCD8E92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86022">
            <a:off x="16627362" y="8727391"/>
            <a:ext cx="1041470" cy="1272908"/>
          </a:xfrm>
          <a:prstGeom prst="rect">
            <a:avLst/>
          </a:prstGeom>
        </p:spPr>
      </p:pic>
      <p:sp>
        <p:nvSpPr>
          <p:cNvPr id="26" name="TextBox 10">
            <a:extLst>
              <a:ext uri="{FF2B5EF4-FFF2-40B4-BE49-F238E27FC236}">
                <a16:creationId xmlns:a16="http://schemas.microsoft.com/office/drawing/2014/main" id="{D4F04F23-74B1-0F41-544E-4A6A2CDB0595}"/>
              </a:ext>
            </a:extLst>
          </p:cNvPr>
          <p:cNvSpPr txBox="1"/>
          <p:nvPr/>
        </p:nvSpPr>
        <p:spPr>
          <a:xfrm>
            <a:off x="16611600" y="8805909"/>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76</a:t>
            </a:r>
          </a:p>
        </p:txBody>
      </p:sp>
    </p:spTree>
    <p:extLst>
      <p:ext uri="{BB962C8B-B14F-4D97-AF65-F5344CB8AC3E}">
        <p14:creationId xmlns:p14="http://schemas.microsoft.com/office/powerpoint/2010/main" val="25275900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grpSp>
        <p:nvGrpSpPr>
          <p:cNvPr id="2274" name="Google Shape;2274;p60"/>
          <p:cNvGrpSpPr/>
          <p:nvPr/>
        </p:nvGrpSpPr>
        <p:grpSpPr>
          <a:xfrm>
            <a:off x="1422155" y="2383150"/>
            <a:ext cx="3861094" cy="5415536"/>
            <a:chOff x="711077" y="1191575"/>
            <a:chExt cx="1930547" cy="2707768"/>
          </a:xfrm>
        </p:grpSpPr>
        <p:sp>
          <p:nvSpPr>
            <p:cNvPr id="2275" name="Google Shape;2275;p60"/>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276" name="Google Shape;2276;p60"/>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77" name="Google Shape;2277;p60"/>
          <p:cNvSpPr txBox="1">
            <a:spLocks noGrp="1"/>
          </p:cNvSpPr>
          <p:nvPr>
            <p:ph type="title"/>
          </p:nvPr>
        </p:nvSpPr>
        <p:spPr>
          <a:xfrm>
            <a:off x="1371600" y="1066800"/>
            <a:ext cx="15544800" cy="609600"/>
          </a:xfrm>
          <a:prstGeom prst="rect">
            <a:avLst/>
          </a:prstGeom>
        </p:spPr>
        <p:txBody>
          <a:bodyPr spcFirstLastPara="1" vert="horz" wrap="square" lIns="182850" tIns="182850" rIns="182850" bIns="182850" rtlCol="0" anchor="ctr" anchorCtr="0">
            <a:noAutofit/>
          </a:bodyPr>
          <a:lstStyle/>
          <a:p>
            <a:pPr>
              <a:spcBef>
                <a:spcPts val="0"/>
              </a:spcBef>
            </a:pPr>
            <a:r>
              <a:rPr lang="en" b="0" dirty="0">
                <a:solidFill>
                  <a:schemeClr val="dk1"/>
                </a:solidFill>
              </a:rPr>
              <a:t>TỔNG KẾT</a:t>
            </a:r>
            <a:endParaRPr b="0" dirty="0">
              <a:solidFill>
                <a:schemeClr val="dk1"/>
              </a:solidFill>
            </a:endParaRPr>
          </a:p>
        </p:txBody>
      </p:sp>
      <p:sp>
        <p:nvSpPr>
          <p:cNvPr id="2278" name="Google Shape;2278;p60"/>
          <p:cNvSpPr txBox="1"/>
          <p:nvPr/>
        </p:nvSpPr>
        <p:spPr>
          <a:xfrm>
            <a:off x="1792102"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Mục đích của môn học</a:t>
            </a:r>
            <a:endParaRPr sz="3600" dirty="0">
              <a:solidFill>
                <a:schemeClr val="lt2"/>
              </a:solidFill>
              <a:latin typeface="Montserrat Medium"/>
              <a:ea typeface="Montserrat Medium"/>
              <a:cs typeface="Montserrat Medium"/>
              <a:sym typeface="Montserrat Medium"/>
            </a:endParaRPr>
          </a:p>
        </p:txBody>
      </p:sp>
      <p:sp>
        <p:nvSpPr>
          <p:cNvPr id="2279" name="Google Shape;2279;p60"/>
          <p:cNvSpPr txBox="1"/>
          <p:nvPr/>
        </p:nvSpPr>
        <p:spPr>
          <a:xfrm>
            <a:off x="2141902"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1</a:t>
            </a:r>
            <a:endParaRPr sz="4000" dirty="0">
              <a:solidFill>
                <a:schemeClr val="lt2"/>
              </a:solidFill>
              <a:latin typeface="Staatliches"/>
              <a:ea typeface="Staatliches"/>
              <a:cs typeface="Staatliches"/>
              <a:sym typeface="Staatliches"/>
            </a:endParaRPr>
          </a:p>
        </p:txBody>
      </p:sp>
      <p:grpSp>
        <p:nvGrpSpPr>
          <p:cNvPr id="2280" name="Google Shape;2280;p60"/>
          <p:cNvGrpSpPr/>
          <p:nvPr/>
        </p:nvGrpSpPr>
        <p:grpSpPr>
          <a:xfrm>
            <a:off x="7214670" y="2383153"/>
            <a:ext cx="3858660" cy="5413242"/>
            <a:chOff x="3607335" y="1191576"/>
            <a:chExt cx="1929330" cy="2706621"/>
          </a:xfrm>
        </p:grpSpPr>
        <p:sp>
          <p:nvSpPr>
            <p:cNvPr id="2281" name="Google Shape;2281;p60"/>
            <p:cNvSpPr/>
            <p:nvPr/>
          </p:nvSpPr>
          <p:spPr>
            <a:xfrm>
              <a:off x="3607335" y="1494761"/>
              <a:ext cx="1929330" cy="2403437"/>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282" name="Google Shape;2282;p60"/>
            <p:cNvSpPr/>
            <p:nvPr/>
          </p:nvSpPr>
          <p:spPr>
            <a:xfrm>
              <a:off x="3607335" y="1191576"/>
              <a:ext cx="1929330" cy="447876"/>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83" name="Google Shape;2283;p60"/>
          <p:cNvSpPr txBox="1"/>
          <p:nvPr/>
        </p:nvSpPr>
        <p:spPr>
          <a:xfrm>
            <a:off x="7583400"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Kỹ năng đạt được</a:t>
            </a:r>
            <a:endParaRPr sz="3600" dirty="0">
              <a:solidFill>
                <a:schemeClr val="lt2"/>
              </a:solidFill>
              <a:latin typeface="Montserrat Medium"/>
              <a:ea typeface="Montserrat Medium"/>
              <a:cs typeface="Montserrat Medium"/>
              <a:sym typeface="Montserrat Medium"/>
            </a:endParaRPr>
          </a:p>
        </p:txBody>
      </p:sp>
      <p:sp>
        <p:nvSpPr>
          <p:cNvPr id="2284" name="Google Shape;2284;p60"/>
          <p:cNvSpPr txBox="1"/>
          <p:nvPr/>
        </p:nvSpPr>
        <p:spPr>
          <a:xfrm>
            <a:off x="7933200"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2</a:t>
            </a:r>
            <a:endParaRPr sz="4000" dirty="0">
              <a:solidFill>
                <a:schemeClr val="lt2"/>
              </a:solidFill>
              <a:latin typeface="Staatliches"/>
              <a:ea typeface="Staatliches"/>
              <a:cs typeface="Staatliches"/>
              <a:sym typeface="Staatliches"/>
            </a:endParaRPr>
          </a:p>
        </p:txBody>
      </p:sp>
      <p:grpSp>
        <p:nvGrpSpPr>
          <p:cNvPr id="2285" name="Google Shape;2285;p60"/>
          <p:cNvGrpSpPr/>
          <p:nvPr/>
        </p:nvGrpSpPr>
        <p:grpSpPr>
          <a:xfrm>
            <a:off x="12350648" y="2383153"/>
            <a:ext cx="3858660" cy="5415534"/>
            <a:chOff x="6175324" y="1191576"/>
            <a:chExt cx="1929330" cy="2707767"/>
          </a:xfrm>
        </p:grpSpPr>
        <p:sp>
          <p:nvSpPr>
            <p:cNvPr id="2286" name="Google Shape;2286;p60"/>
            <p:cNvSpPr/>
            <p:nvPr/>
          </p:nvSpPr>
          <p:spPr>
            <a:xfrm>
              <a:off x="6175324" y="1494879"/>
              <a:ext cx="1929330"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2287" name="Google Shape;2287;p60"/>
            <p:cNvSpPr/>
            <p:nvPr/>
          </p:nvSpPr>
          <p:spPr>
            <a:xfrm>
              <a:off x="6175324" y="1191576"/>
              <a:ext cx="1929330" cy="44806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sp>
        <p:nvSpPr>
          <p:cNvPr id="2288" name="Google Shape;2288;p60"/>
          <p:cNvSpPr txBox="1"/>
          <p:nvPr/>
        </p:nvSpPr>
        <p:spPr>
          <a:xfrm>
            <a:off x="12719378" y="3824550"/>
            <a:ext cx="3121200" cy="896400"/>
          </a:xfrm>
          <a:prstGeom prst="rect">
            <a:avLst/>
          </a:prstGeom>
          <a:noFill/>
          <a:ln>
            <a:noFill/>
          </a:ln>
        </p:spPr>
        <p:txBody>
          <a:bodyPr spcFirstLastPara="1" wrap="square" lIns="182850" tIns="182850" rIns="182850" bIns="182850" anchor="ctr" anchorCtr="0">
            <a:noAutofit/>
          </a:bodyPr>
          <a:lstStyle/>
          <a:p>
            <a:pPr algn="ctr"/>
            <a:r>
              <a:rPr lang="en" sz="3600" dirty="0">
                <a:solidFill>
                  <a:schemeClr val="lt2"/>
                </a:solidFill>
                <a:latin typeface="Montserrat Medium" panose="00000600000000000000" pitchFamily="2" charset="0"/>
                <a:ea typeface="Montserrat"/>
                <a:cs typeface="Montserrat"/>
                <a:sym typeface="Montserrat"/>
              </a:rPr>
              <a:t>Kinh nghiệm rút ra</a:t>
            </a:r>
            <a:endParaRPr sz="3600" dirty="0">
              <a:solidFill>
                <a:schemeClr val="lt2"/>
              </a:solidFill>
              <a:latin typeface="Montserrat Medium" panose="00000600000000000000" pitchFamily="2" charset="0"/>
              <a:ea typeface="Montserrat"/>
              <a:cs typeface="Montserrat"/>
              <a:sym typeface="Montserrat"/>
            </a:endParaRPr>
          </a:p>
        </p:txBody>
      </p:sp>
      <p:sp>
        <p:nvSpPr>
          <p:cNvPr id="2289" name="Google Shape;2289;p60"/>
          <p:cNvSpPr txBox="1"/>
          <p:nvPr/>
        </p:nvSpPr>
        <p:spPr>
          <a:xfrm>
            <a:off x="13069178" y="2548838"/>
            <a:ext cx="2421600" cy="565200"/>
          </a:xfrm>
          <a:prstGeom prst="rect">
            <a:avLst/>
          </a:prstGeom>
          <a:noFill/>
          <a:ln>
            <a:noFill/>
          </a:ln>
        </p:spPr>
        <p:txBody>
          <a:bodyPr spcFirstLastPara="1" wrap="square" lIns="182850" tIns="182850" rIns="182850" bIns="182850" anchor="ctr" anchorCtr="0">
            <a:noAutofit/>
          </a:bodyPr>
          <a:lstStyle/>
          <a:p>
            <a:pPr algn="ctr"/>
            <a:r>
              <a:rPr lang="en" sz="4000" dirty="0">
                <a:solidFill>
                  <a:schemeClr val="dk1"/>
                </a:solidFill>
                <a:latin typeface="Staatliches"/>
                <a:ea typeface="Staatliches"/>
                <a:cs typeface="Staatliches"/>
                <a:sym typeface="Staatliches"/>
              </a:rPr>
              <a:t>3</a:t>
            </a:r>
            <a:endParaRPr sz="4000" dirty="0">
              <a:solidFill>
                <a:schemeClr val="lt2"/>
              </a:solidFill>
              <a:latin typeface="Staatliches"/>
              <a:ea typeface="Staatliches"/>
              <a:cs typeface="Staatliches"/>
              <a:sym typeface="Staatliches"/>
            </a:endParaRPr>
          </a:p>
        </p:txBody>
      </p:sp>
      <p:grpSp>
        <p:nvGrpSpPr>
          <p:cNvPr id="2290" name="Google Shape;2290;p60"/>
          <p:cNvGrpSpPr/>
          <p:nvPr/>
        </p:nvGrpSpPr>
        <p:grpSpPr>
          <a:xfrm>
            <a:off x="0" y="8153400"/>
            <a:ext cx="18288000" cy="731400"/>
            <a:chOff x="0" y="4076700"/>
            <a:chExt cx="9144000" cy="365700"/>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182850" tIns="182850" rIns="182850" bIns="182850" anchor="ctr" anchorCtr="0">
              <a:noAutofit/>
            </a:bodyPr>
            <a:lstStyle/>
            <a:p>
              <a:endParaRPr sz="3600"/>
            </a:p>
          </p:txBody>
        </p:sp>
        <p:grpSp>
          <p:nvGrpSpPr>
            <p:cNvPr id="2292" name="Google Shape;2292;p60"/>
            <p:cNvGrpSpPr/>
            <p:nvPr/>
          </p:nvGrpSpPr>
          <p:grpSpPr>
            <a:xfrm>
              <a:off x="1493501" y="4076700"/>
              <a:ext cx="365700" cy="365700"/>
              <a:chOff x="2078550" y="4124325"/>
              <a:chExt cx="365700" cy="365700"/>
            </a:xfrm>
          </p:grpSpPr>
          <p:sp>
            <p:nvSpPr>
              <p:cNvPr id="2293" name="Google Shape;2293;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4" name="Google Shape;2294;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grpSp>
        <p:nvGrpSpPr>
          <p:cNvPr id="107" name="Google Shape;9525;p79">
            <a:extLst>
              <a:ext uri="{FF2B5EF4-FFF2-40B4-BE49-F238E27FC236}">
                <a16:creationId xmlns:a16="http://schemas.microsoft.com/office/drawing/2014/main" id="{C9987C03-901D-4723-8EF5-76B552C94D94}"/>
              </a:ext>
            </a:extLst>
          </p:cNvPr>
          <p:cNvGrpSpPr/>
          <p:nvPr/>
        </p:nvGrpSpPr>
        <p:grpSpPr>
          <a:xfrm>
            <a:off x="13273926" y="5264658"/>
            <a:ext cx="2121416" cy="1947028"/>
            <a:chOff x="3542281" y="1505605"/>
            <a:chExt cx="366196" cy="357005"/>
          </a:xfrm>
        </p:grpSpPr>
        <p:sp>
          <p:nvSpPr>
            <p:cNvPr id="108" name="Google Shape;9526;p79">
              <a:extLst>
                <a:ext uri="{FF2B5EF4-FFF2-40B4-BE49-F238E27FC236}">
                  <a16:creationId xmlns:a16="http://schemas.microsoft.com/office/drawing/2014/main" id="{AB8CCB1C-3125-4086-8CA2-45E2C5D535D4}"/>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09" name="Google Shape;9527;p79">
              <a:extLst>
                <a:ext uri="{FF2B5EF4-FFF2-40B4-BE49-F238E27FC236}">
                  <a16:creationId xmlns:a16="http://schemas.microsoft.com/office/drawing/2014/main" id="{D8B5175C-450D-4371-A438-F14939323A72}"/>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solidFill>
                <a:srgbClr val="97BE6D"/>
              </a:solidFill>
            </a:ln>
          </p:spPr>
          <p:txBody>
            <a:bodyPr spcFirstLastPara="1" wrap="square" lIns="182850" tIns="182850" rIns="182850" bIns="182850" anchor="ctr" anchorCtr="0">
              <a:noAutofit/>
            </a:bodyPr>
            <a:lstStyle/>
            <a:p>
              <a:endParaRPr sz="3600"/>
            </a:p>
          </p:txBody>
        </p:sp>
        <p:sp>
          <p:nvSpPr>
            <p:cNvPr id="110" name="Google Shape;9528;p79">
              <a:extLst>
                <a:ext uri="{FF2B5EF4-FFF2-40B4-BE49-F238E27FC236}">
                  <a16:creationId xmlns:a16="http://schemas.microsoft.com/office/drawing/2014/main" id="{18836ACF-E056-41D0-821A-1E780B661420}"/>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1" name="Google Shape;9529;p79">
              <a:extLst>
                <a:ext uri="{FF2B5EF4-FFF2-40B4-BE49-F238E27FC236}">
                  <a16:creationId xmlns:a16="http://schemas.microsoft.com/office/drawing/2014/main" id="{3A37DE6E-F31A-499D-9D75-BD080833620A}"/>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2" name="Google Shape;9530;p79">
              <a:extLst>
                <a:ext uri="{FF2B5EF4-FFF2-40B4-BE49-F238E27FC236}">
                  <a16:creationId xmlns:a16="http://schemas.microsoft.com/office/drawing/2014/main" id="{DA00F69B-2A1A-49D9-A84A-6875758321D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solidFill>
                <a:srgbClr val="97BE6D"/>
              </a:solidFill>
            </a:ln>
          </p:spPr>
          <p:txBody>
            <a:bodyPr spcFirstLastPara="1" wrap="square" lIns="182850" tIns="182850" rIns="182850" bIns="182850" anchor="ctr" anchorCtr="0">
              <a:noAutofit/>
            </a:bodyPr>
            <a:lstStyle/>
            <a:p>
              <a:endParaRPr sz="3600"/>
            </a:p>
          </p:txBody>
        </p:sp>
        <p:sp>
          <p:nvSpPr>
            <p:cNvPr id="113" name="Google Shape;9531;p79">
              <a:extLst>
                <a:ext uri="{FF2B5EF4-FFF2-40B4-BE49-F238E27FC236}">
                  <a16:creationId xmlns:a16="http://schemas.microsoft.com/office/drawing/2014/main" id="{65AE09E3-031E-4A43-BF5A-DEA7C392B206}"/>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4" name="Google Shape;9532;p79">
              <a:extLst>
                <a:ext uri="{FF2B5EF4-FFF2-40B4-BE49-F238E27FC236}">
                  <a16:creationId xmlns:a16="http://schemas.microsoft.com/office/drawing/2014/main" id="{A270E7AF-2AB0-4683-AEF2-D77507D57B03}"/>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5" name="Google Shape;9533;p79">
              <a:extLst>
                <a:ext uri="{FF2B5EF4-FFF2-40B4-BE49-F238E27FC236}">
                  <a16:creationId xmlns:a16="http://schemas.microsoft.com/office/drawing/2014/main" id="{5113342E-F015-414D-898C-15B57E463C97}"/>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6" name="Google Shape;9534;p79">
              <a:extLst>
                <a:ext uri="{FF2B5EF4-FFF2-40B4-BE49-F238E27FC236}">
                  <a16:creationId xmlns:a16="http://schemas.microsoft.com/office/drawing/2014/main" id="{5C24AA4B-BDA7-4062-9DF4-885701882433}"/>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7" name="Google Shape;9535;p79">
              <a:extLst>
                <a:ext uri="{FF2B5EF4-FFF2-40B4-BE49-F238E27FC236}">
                  <a16:creationId xmlns:a16="http://schemas.microsoft.com/office/drawing/2014/main" id="{C7070355-28D5-44A4-BF60-6342BF9DAF46}"/>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8" name="Google Shape;9536;p79">
              <a:extLst>
                <a:ext uri="{FF2B5EF4-FFF2-40B4-BE49-F238E27FC236}">
                  <a16:creationId xmlns:a16="http://schemas.microsoft.com/office/drawing/2014/main" id="{CCEB444D-40CA-4146-9273-EC5E005F48E7}"/>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19" name="Google Shape;9537;p79">
              <a:extLst>
                <a:ext uri="{FF2B5EF4-FFF2-40B4-BE49-F238E27FC236}">
                  <a16:creationId xmlns:a16="http://schemas.microsoft.com/office/drawing/2014/main" id="{93CADE84-8D97-4F31-B475-CDB8D98E4CB5}"/>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20" name="Google Shape;9538;p79">
              <a:extLst>
                <a:ext uri="{FF2B5EF4-FFF2-40B4-BE49-F238E27FC236}">
                  <a16:creationId xmlns:a16="http://schemas.microsoft.com/office/drawing/2014/main" id="{B9477284-EAD2-4AB5-9E33-96FDD46F2765}"/>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solidFill>
                <a:srgbClr val="97BE6D"/>
              </a:solidFill>
            </a:ln>
          </p:spPr>
          <p:txBody>
            <a:bodyPr spcFirstLastPara="1" wrap="square" lIns="182850" tIns="182850" rIns="182850" bIns="182850" anchor="ctr" anchorCtr="0">
              <a:noAutofit/>
            </a:bodyPr>
            <a:lstStyle/>
            <a:p>
              <a:endParaRPr sz="3600"/>
            </a:p>
          </p:txBody>
        </p:sp>
        <p:sp>
          <p:nvSpPr>
            <p:cNvPr id="121" name="Google Shape;9539;p79">
              <a:extLst>
                <a:ext uri="{FF2B5EF4-FFF2-40B4-BE49-F238E27FC236}">
                  <a16:creationId xmlns:a16="http://schemas.microsoft.com/office/drawing/2014/main" id="{C4AEEC4F-9487-4900-B6B5-7187F3F7108D}"/>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solidFill>
                <a:srgbClr val="97BE6D"/>
              </a:solidFill>
            </a:ln>
          </p:spPr>
          <p:txBody>
            <a:bodyPr spcFirstLastPara="1" wrap="square" lIns="182850" tIns="182850" rIns="182850" bIns="182850" anchor="ctr" anchorCtr="0">
              <a:noAutofit/>
            </a:bodyPr>
            <a:lstStyle/>
            <a:p>
              <a:endParaRPr sz="3600"/>
            </a:p>
          </p:txBody>
        </p:sp>
        <p:sp>
          <p:nvSpPr>
            <p:cNvPr id="122" name="Google Shape;9540;p79">
              <a:extLst>
                <a:ext uri="{FF2B5EF4-FFF2-40B4-BE49-F238E27FC236}">
                  <a16:creationId xmlns:a16="http://schemas.microsoft.com/office/drawing/2014/main" id="{BD7F6A7A-2978-43DB-8783-B2AF3DCCCD44}"/>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23" name="Google Shape;9541;p79">
              <a:extLst>
                <a:ext uri="{FF2B5EF4-FFF2-40B4-BE49-F238E27FC236}">
                  <a16:creationId xmlns:a16="http://schemas.microsoft.com/office/drawing/2014/main" id="{75BB0D7F-F557-4C8E-AA2B-E3EF76F67CDC}"/>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24" name="Google Shape;9542;p79">
              <a:extLst>
                <a:ext uri="{FF2B5EF4-FFF2-40B4-BE49-F238E27FC236}">
                  <a16:creationId xmlns:a16="http://schemas.microsoft.com/office/drawing/2014/main" id="{3337C498-8368-4F8C-BBCE-96899164D8A8}"/>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solidFill>
                <a:srgbClr val="97BE6D"/>
              </a:solidFill>
            </a:ln>
          </p:spPr>
          <p:txBody>
            <a:bodyPr spcFirstLastPara="1" wrap="square" lIns="182850" tIns="182850" rIns="182850" bIns="182850" anchor="ctr" anchorCtr="0">
              <a:noAutofit/>
            </a:bodyPr>
            <a:lstStyle/>
            <a:p>
              <a:endParaRPr sz="3600"/>
            </a:p>
          </p:txBody>
        </p:sp>
        <p:sp>
          <p:nvSpPr>
            <p:cNvPr id="125" name="Google Shape;9543;p79">
              <a:extLst>
                <a:ext uri="{FF2B5EF4-FFF2-40B4-BE49-F238E27FC236}">
                  <a16:creationId xmlns:a16="http://schemas.microsoft.com/office/drawing/2014/main" id="{1ADF402C-5C00-4D38-BF97-2EB209BBBE50}"/>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solidFill>
                <a:srgbClr val="97BE6D"/>
              </a:solidFill>
            </a:ln>
          </p:spPr>
          <p:txBody>
            <a:bodyPr spcFirstLastPara="1" wrap="square" lIns="182850" tIns="182850" rIns="182850" bIns="182850" anchor="ctr" anchorCtr="0">
              <a:noAutofit/>
            </a:bodyPr>
            <a:lstStyle/>
            <a:p>
              <a:endParaRPr sz="3600"/>
            </a:p>
          </p:txBody>
        </p:sp>
        <p:sp>
          <p:nvSpPr>
            <p:cNvPr id="126" name="Google Shape;9544;p79">
              <a:extLst>
                <a:ext uri="{FF2B5EF4-FFF2-40B4-BE49-F238E27FC236}">
                  <a16:creationId xmlns:a16="http://schemas.microsoft.com/office/drawing/2014/main" id="{679809C2-42EE-416A-A931-42E588DA8FC0}"/>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27" name="Google Shape;9545;p79">
              <a:extLst>
                <a:ext uri="{FF2B5EF4-FFF2-40B4-BE49-F238E27FC236}">
                  <a16:creationId xmlns:a16="http://schemas.microsoft.com/office/drawing/2014/main" id="{87BECEF4-BABE-416E-93A8-4D6FAE4865B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solidFill>
                <a:srgbClr val="97BE6D"/>
              </a:solidFill>
            </a:ln>
          </p:spPr>
          <p:txBody>
            <a:bodyPr spcFirstLastPara="1" wrap="square" lIns="182850" tIns="182850" rIns="182850" bIns="182850" anchor="ctr" anchorCtr="0">
              <a:noAutofit/>
            </a:bodyPr>
            <a:lstStyle/>
            <a:p>
              <a:endParaRPr sz="3600"/>
            </a:p>
          </p:txBody>
        </p:sp>
        <p:sp>
          <p:nvSpPr>
            <p:cNvPr id="128" name="Google Shape;9546;p79">
              <a:extLst>
                <a:ext uri="{FF2B5EF4-FFF2-40B4-BE49-F238E27FC236}">
                  <a16:creationId xmlns:a16="http://schemas.microsoft.com/office/drawing/2014/main" id="{CCB50C52-01BD-43CB-B0E2-86874C5BDB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solidFill>
                <a:srgbClr val="97BE6D"/>
              </a:solidFill>
            </a:ln>
          </p:spPr>
          <p:txBody>
            <a:bodyPr spcFirstLastPara="1" wrap="square" lIns="182850" tIns="182850" rIns="182850" bIns="182850" anchor="ctr" anchorCtr="0">
              <a:noAutofit/>
            </a:bodyPr>
            <a:lstStyle/>
            <a:p>
              <a:endParaRPr sz="3600"/>
            </a:p>
          </p:txBody>
        </p:sp>
        <p:sp>
          <p:nvSpPr>
            <p:cNvPr id="129" name="Google Shape;9547;p79">
              <a:extLst>
                <a:ext uri="{FF2B5EF4-FFF2-40B4-BE49-F238E27FC236}">
                  <a16:creationId xmlns:a16="http://schemas.microsoft.com/office/drawing/2014/main" id="{CAAB57F7-76AE-4695-BB26-F087F1016EA7}"/>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solidFill>
                <a:srgbClr val="97BE6D"/>
              </a:solidFill>
            </a:ln>
          </p:spPr>
          <p:txBody>
            <a:bodyPr spcFirstLastPara="1" wrap="square" lIns="182850" tIns="182850" rIns="182850" bIns="182850" anchor="ctr" anchorCtr="0">
              <a:noAutofit/>
            </a:bodyPr>
            <a:lstStyle/>
            <a:p>
              <a:endParaRPr sz="3600"/>
            </a:p>
          </p:txBody>
        </p:sp>
        <p:sp>
          <p:nvSpPr>
            <p:cNvPr id="130" name="Google Shape;9548;p79">
              <a:extLst>
                <a:ext uri="{FF2B5EF4-FFF2-40B4-BE49-F238E27FC236}">
                  <a16:creationId xmlns:a16="http://schemas.microsoft.com/office/drawing/2014/main" id="{52C36E1C-80CF-4C21-B7C1-33FB281169CD}"/>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solidFill>
                <a:srgbClr val="97BE6D"/>
              </a:solidFill>
            </a:ln>
          </p:spPr>
          <p:txBody>
            <a:bodyPr spcFirstLastPara="1" wrap="square" lIns="182850" tIns="182850" rIns="182850" bIns="182850" anchor="ctr" anchorCtr="0">
              <a:noAutofit/>
            </a:bodyPr>
            <a:lstStyle/>
            <a:p>
              <a:endParaRPr sz="3600"/>
            </a:p>
          </p:txBody>
        </p:sp>
        <p:sp>
          <p:nvSpPr>
            <p:cNvPr id="131" name="Google Shape;9549;p79">
              <a:extLst>
                <a:ext uri="{FF2B5EF4-FFF2-40B4-BE49-F238E27FC236}">
                  <a16:creationId xmlns:a16="http://schemas.microsoft.com/office/drawing/2014/main" id="{AB86DC28-649C-4A00-8154-DF70B5DE4522}"/>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32" name="Google Shape;9550;p79">
              <a:extLst>
                <a:ext uri="{FF2B5EF4-FFF2-40B4-BE49-F238E27FC236}">
                  <a16:creationId xmlns:a16="http://schemas.microsoft.com/office/drawing/2014/main" id="{02B61968-3D8C-4496-BFE3-9F3228C6672F}"/>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grpSp>
      <p:grpSp>
        <p:nvGrpSpPr>
          <p:cNvPr id="133" name="Google Shape;9612;p79">
            <a:extLst>
              <a:ext uri="{FF2B5EF4-FFF2-40B4-BE49-F238E27FC236}">
                <a16:creationId xmlns:a16="http://schemas.microsoft.com/office/drawing/2014/main" id="{50DAE654-110C-48AB-BDEB-2F8DF26AE0B4}"/>
              </a:ext>
            </a:extLst>
          </p:cNvPr>
          <p:cNvGrpSpPr/>
          <p:nvPr/>
        </p:nvGrpSpPr>
        <p:grpSpPr>
          <a:xfrm>
            <a:off x="8318293" y="5647833"/>
            <a:ext cx="1651414" cy="1490246"/>
            <a:chOff x="863499" y="1970906"/>
            <a:chExt cx="347078" cy="364016"/>
          </a:xfrm>
        </p:grpSpPr>
        <p:sp>
          <p:nvSpPr>
            <p:cNvPr id="134" name="Google Shape;9613;p79">
              <a:extLst>
                <a:ext uri="{FF2B5EF4-FFF2-40B4-BE49-F238E27FC236}">
                  <a16:creationId xmlns:a16="http://schemas.microsoft.com/office/drawing/2014/main" id="{80BBFDDD-4CC2-4D4E-A515-7EE66C666954}"/>
                </a:ext>
              </a:extLst>
            </p:cNvPr>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35" name="Google Shape;9614;p79">
              <a:extLst>
                <a:ext uri="{FF2B5EF4-FFF2-40B4-BE49-F238E27FC236}">
                  <a16:creationId xmlns:a16="http://schemas.microsoft.com/office/drawing/2014/main" id="{E43506D2-77B9-4D76-8E39-0C62D5CA61AB}"/>
                </a:ext>
              </a:extLst>
            </p:cNvPr>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36" name="Google Shape;9615;p79">
              <a:extLst>
                <a:ext uri="{FF2B5EF4-FFF2-40B4-BE49-F238E27FC236}">
                  <a16:creationId xmlns:a16="http://schemas.microsoft.com/office/drawing/2014/main" id="{E3103449-03FC-4F50-A3E4-55F6698ACF6A}"/>
                </a:ext>
              </a:extLst>
            </p:cNvPr>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solidFill>
                <a:srgbClr val="97BE6D"/>
              </a:solidFill>
            </a:ln>
          </p:spPr>
          <p:txBody>
            <a:bodyPr spcFirstLastPara="1" wrap="square" lIns="182850" tIns="182850" rIns="182850" bIns="182850" anchor="ctr" anchorCtr="0">
              <a:noAutofit/>
            </a:bodyPr>
            <a:lstStyle/>
            <a:p>
              <a:endParaRPr sz="3600"/>
            </a:p>
          </p:txBody>
        </p:sp>
        <p:sp>
          <p:nvSpPr>
            <p:cNvPr id="137" name="Google Shape;9616;p79">
              <a:extLst>
                <a:ext uri="{FF2B5EF4-FFF2-40B4-BE49-F238E27FC236}">
                  <a16:creationId xmlns:a16="http://schemas.microsoft.com/office/drawing/2014/main" id="{1C22DB53-5F9C-46B3-AC9E-BBAAFE163B4B}"/>
                </a:ext>
              </a:extLst>
            </p:cNvPr>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solidFill>
                <a:srgbClr val="97BE6D"/>
              </a:solidFill>
            </a:ln>
          </p:spPr>
          <p:txBody>
            <a:bodyPr spcFirstLastPara="1" wrap="square" lIns="182850" tIns="182850" rIns="182850" bIns="182850" anchor="ctr" anchorCtr="0">
              <a:noAutofit/>
            </a:bodyPr>
            <a:lstStyle/>
            <a:p>
              <a:endParaRPr sz="3600"/>
            </a:p>
          </p:txBody>
        </p:sp>
        <p:sp>
          <p:nvSpPr>
            <p:cNvPr id="138" name="Google Shape;9617;p79">
              <a:extLst>
                <a:ext uri="{FF2B5EF4-FFF2-40B4-BE49-F238E27FC236}">
                  <a16:creationId xmlns:a16="http://schemas.microsoft.com/office/drawing/2014/main" id="{3767F4C0-8B7D-4B70-8B78-89E1C3DC7F3B}"/>
                </a:ext>
              </a:extLst>
            </p:cNvPr>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39" name="Google Shape;9618;p79">
              <a:extLst>
                <a:ext uri="{FF2B5EF4-FFF2-40B4-BE49-F238E27FC236}">
                  <a16:creationId xmlns:a16="http://schemas.microsoft.com/office/drawing/2014/main" id="{B71E75CD-202B-4A76-AB2D-0BEF3B1B64A6}"/>
                </a:ext>
              </a:extLst>
            </p:cNvPr>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40" name="Google Shape;9619;p79">
              <a:extLst>
                <a:ext uri="{FF2B5EF4-FFF2-40B4-BE49-F238E27FC236}">
                  <a16:creationId xmlns:a16="http://schemas.microsoft.com/office/drawing/2014/main" id="{A7AE971A-8BB2-4AB6-A0F2-24AE21512C08}"/>
                </a:ext>
              </a:extLst>
            </p:cNvPr>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solidFill>
                <a:srgbClr val="97BE6D"/>
              </a:solidFill>
            </a:ln>
          </p:spPr>
          <p:txBody>
            <a:bodyPr spcFirstLastPara="1" wrap="square" lIns="182850" tIns="182850" rIns="182850" bIns="182850" anchor="ctr" anchorCtr="0">
              <a:noAutofit/>
            </a:bodyPr>
            <a:lstStyle/>
            <a:p>
              <a:endParaRPr sz="3600"/>
            </a:p>
          </p:txBody>
        </p:sp>
        <p:sp>
          <p:nvSpPr>
            <p:cNvPr id="141" name="Google Shape;9620;p79">
              <a:extLst>
                <a:ext uri="{FF2B5EF4-FFF2-40B4-BE49-F238E27FC236}">
                  <a16:creationId xmlns:a16="http://schemas.microsoft.com/office/drawing/2014/main" id="{5C447125-3858-44AB-94BF-438FCD9CF34F}"/>
                </a:ext>
              </a:extLst>
            </p:cNvPr>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solidFill>
                <a:srgbClr val="97BE6D"/>
              </a:solidFill>
            </a:ln>
          </p:spPr>
          <p:txBody>
            <a:bodyPr spcFirstLastPara="1" wrap="square" lIns="182850" tIns="182850" rIns="182850" bIns="182850" anchor="ctr" anchorCtr="0">
              <a:noAutofit/>
            </a:bodyPr>
            <a:lstStyle/>
            <a:p>
              <a:endParaRPr sz="3600"/>
            </a:p>
          </p:txBody>
        </p:sp>
        <p:sp>
          <p:nvSpPr>
            <p:cNvPr id="142" name="Google Shape;9621;p79">
              <a:extLst>
                <a:ext uri="{FF2B5EF4-FFF2-40B4-BE49-F238E27FC236}">
                  <a16:creationId xmlns:a16="http://schemas.microsoft.com/office/drawing/2014/main" id="{D3DF5045-4483-45B9-AA7A-CF4B672DAF32}"/>
                </a:ext>
              </a:extLst>
            </p:cNvPr>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solidFill>
                <a:srgbClr val="97BE6D"/>
              </a:solidFill>
            </a:ln>
          </p:spPr>
          <p:txBody>
            <a:bodyPr spcFirstLastPara="1" wrap="square" lIns="182850" tIns="182850" rIns="182850" bIns="182850" anchor="ctr" anchorCtr="0">
              <a:noAutofit/>
            </a:bodyPr>
            <a:lstStyle/>
            <a:p>
              <a:endParaRPr sz="3600"/>
            </a:p>
          </p:txBody>
        </p:sp>
        <p:sp>
          <p:nvSpPr>
            <p:cNvPr id="143" name="Google Shape;9622;p79">
              <a:extLst>
                <a:ext uri="{FF2B5EF4-FFF2-40B4-BE49-F238E27FC236}">
                  <a16:creationId xmlns:a16="http://schemas.microsoft.com/office/drawing/2014/main" id="{7FA2D59E-344A-45F9-A480-FA28B881A6BE}"/>
                </a:ext>
              </a:extLst>
            </p:cNvPr>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solidFill>
                <a:srgbClr val="97BE6D"/>
              </a:solidFill>
            </a:ln>
          </p:spPr>
          <p:txBody>
            <a:bodyPr spcFirstLastPara="1" wrap="square" lIns="182850" tIns="182850" rIns="182850" bIns="182850" anchor="ctr" anchorCtr="0">
              <a:noAutofit/>
            </a:bodyPr>
            <a:lstStyle/>
            <a:p>
              <a:endParaRPr sz="3600"/>
            </a:p>
          </p:txBody>
        </p:sp>
        <p:sp>
          <p:nvSpPr>
            <p:cNvPr id="144" name="Google Shape;9623;p79">
              <a:extLst>
                <a:ext uri="{FF2B5EF4-FFF2-40B4-BE49-F238E27FC236}">
                  <a16:creationId xmlns:a16="http://schemas.microsoft.com/office/drawing/2014/main" id="{1A7EBD1C-11A7-4EB7-B72C-7699AA7A0982}"/>
                </a:ext>
              </a:extLst>
            </p:cNvPr>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solidFill>
                <a:srgbClr val="97BE6D"/>
              </a:solidFill>
            </a:ln>
          </p:spPr>
          <p:txBody>
            <a:bodyPr spcFirstLastPara="1" wrap="square" lIns="182850" tIns="182850" rIns="182850" bIns="182850" anchor="ctr" anchorCtr="0">
              <a:noAutofit/>
            </a:bodyPr>
            <a:lstStyle/>
            <a:p>
              <a:endParaRPr sz="3600"/>
            </a:p>
          </p:txBody>
        </p:sp>
        <p:sp>
          <p:nvSpPr>
            <p:cNvPr id="145" name="Google Shape;9624;p79">
              <a:extLst>
                <a:ext uri="{FF2B5EF4-FFF2-40B4-BE49-F238E27FC236}">
                  <a16:creationId xmlns:a16="http://schemas.microsoft.com/office/drawing/2014/main" id="{BDC1910F-842D-433A-A3F9-09DC86515520}"/>
                </a:ext>
              </a:extLst>
            </p:cNvPr>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solidFill>
                <a:srgbClr val="97BE6D"/>
              </a:solidFill>
            </a:ln>
          </p:spPr>
          <p:txBody>
            <a:bodyPr spcFirstLastPara="1" wrap="square" lIns="182850" tIns="182850" rIns="182850" bIns="182850" anchor="ctr" anchorCtr="0">
              <a:noAutofit/>
            </a:bodyPr>
            <a:lstStyle/>
            <a:p>
              <a:endParaRPr sz="3600"/>
            </a:p>
          </p:txBody>
        </p:sp>
        <p:sp>
          <p:nvSpPr>
            <p:cNvPr id="146" name="Google Shape;9625;p79">
              <a:extLst>
                <a:ext uri="{FF2B5EF4-FFF2-40B4-BE49-F238E27FC236}">
                  <a16:creationId xmlns:a16="http://schemas.microsoft.com/office/drawing/2014/main" id="{80E5C5DC-6A05-4003-B357-D01A1260C3FA}"/>
                </a:ext>
              </a:extLst>
            </p:cNvPr>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solidFill>
                <a:srgbClr val="97BE6D"/>
              </a:solidFill>
            </a:ln>
          </p:spPr>
          <p:txBody>
            <a:bodyPr spcFirstLastPara="1" wrap="square" lIns="182850" tIns="182850" rIns="182850" bIns="182850" anchor="ctr" anchorCtr="0">
              <a:noAutofit/>
            </a:bodyPr>
            <a:lstStyle/>
            <a:p>
              <a:endParaRPr sz="3600"/>
            </a:p>
          </p:txBody>
        </p:sp>
        <p:sp>
          <p:nvSpPr>
            <p:cNvPr id="147" name="Google Shape;9626;p79">
              <a:extLst>
                <a:ext uri="{FF2B5EF4-FFF2-40B4-BE49-F238E27FC236}">
                  <a16:creationId xmlns:a16="http://schemas.microsoft.com/office/drawing/2014/main" id="{2C1736F5-6CC9-4C40-AF6D-A5E735223923}"/>
                </a:ext>
              </a:extLst>
            </p:cNvPr>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solidFill>
                <a:srgbClr val="97BE6D"/>
              </a:solidFill>
            </a:ln>
          </p:spPr>
          <p:txBody>
            <a:bodyPr spcFirstLastPara="1" wrap="square" lIns="182850" tIns="182850" rIns="182850" bIns="182850" anchor="ctr" anchorCtr="0">
              <a:noAutofit/>
            </a:bodyPr>
            <a:lstStyle/>
            <a:p>
              <a:endParaRPr sz="3600"/>
            </a:p>
          </p:txBody>
        </p:sp>
      </p:grpSp>
      <p:grpSp>
        <p:nvGrpSpPr>
          <p:cNvPr id="148" name="Google Shape;9441;p78">
            <a:extLst>
              <a:ext uri="{FF2B5EF4-FFF2-40B4-BE49-F238E27FC236}">
                <a16:creationId xmlns:a16="http://schemas.microsoft.com/office/drawing/2014/main" id="{3FB61D1A-2450-4AED-B526-6F9A9A9915D6}"/>
              </a:ext>
            </a:extLst>
          </p:cNvPr>
          <p:cNvGrpSpPr/>
          <p:nvPr/>
        </p:nvGrpSpPr>
        <p:grpSpPr>
          <a:xfrm>
            <a:off x="2549312" y="5612810"/>
            <a:ext cx="1607552" cy="1585740"/>
            <a:chOff x="3952456" y="1524280"/>
            <a:chExt cx="370195" cy="300154"/>
          </a:xfrm>
        </p:grpSpPr>
        <p:sp>
          <p:nvSpPr>
            <p:cNvPr id="149" name="Google Shape;9442;p78">
              <a:extLst>
                <a:ext uri="{FF2B5EF4-FFF2-40B4-BE49-F238E27FC236}">
                  <a16:creationId xmlns:a16="http://schemas.microsoft.com/office/drawing/2014/main" id="{8CFFCB2A-85B4-4B48-BC34-41791D90146A}"/>
                </a:ext>
              </a:extLst>
            </p:cNvPr>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rgbClr val="90A7B8"/>
            </a:solidFill>
            <a:ln>
              <a:solidFill>
                <a:srgbClr val="97BE6D"/>
              </a:solidFill>
            </a:ln>
          </p:spPr>
          <p:txBody>
            <a:bodyPr spcFirstLastPara="1" wrap="square" lIns="182850" tIns="182850" rIns="182850" bIns="182850" anchor="ctr" anchorCtr="0">
              <a:noAutofit/>
            </a:bodyPr>
            <a:lstStyle/>
            <a:p>
              <a:endParaRPr sz="3600"/>
            </a:p>
          </p:txBody>
        </p:sp>
        <p:sp>
          <p:nvSpPr>
            <p:cNvPr id="150" name="Google Shape;9443;p78">
              <a:extLst>
                <a:ext uri="{FF2B5EF4-FFF2-40B4-BE49-F238E27FC236}">
                  <a16:creationId xmlns:a16="http://schemas.microsoft.com/office/drawing/2014/main" id="{A096B114-9C15-4C20-ABE0-27BE016967B8}"/>
                </a:ext>
              </a:extLst>
            </p:cNvPr>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rgbClr val="AABCC9"/>
            </a:solidFill>
            <a:ln>
              <a:solidFill>
                <a:srgbClr val="97BE6D"/>
              </a:solidFill>
            </a:ln>
          </p:spPr>
          <p:txBody>
            <a:bodyPr spcFirstLastPara="1" wrap="square" lIns="182850" tIns="182850" rIns="182850" bIns="182850" anchor="ctr" anchorCtr="0">
              <a:noAutofit/>
            </a:bodyPr>
            <a:lstStyle/>
            <a:p>
              <a:endParaRPr sz="3600"/>
            </a:p>
          </p:txBody>
        </p:sp>
        <p:sp>
          <p:nvSpPr>
            <p:cNvPr id="151" name="Google Shape;9444;p78">
              <a:extLst>
                <a:ext uri="{FF2B5EF4-FFF2-40B4-BE49-F238E27FC236}">
                  <a16:creationId xmlns:a16="http://schemas.microsoft.com/office/drawing/2014/main" id="{DF410E2D-63C3-4DD0-B231-76381A6B7FC5}"/>
                </a:ext>
              </a:extLst>
            </p:cNvPr>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solidFill>
                <a:srgbClr val="97BE6D"/>
              </a:solidFill>
            </a:ln>
          </p:spPr>
          <p:txBody>
            <a:bodyPr spcFirstLastPara="1" wrap="square" lIns="182850" tIns="182850" rIns="182850" bIns="182850" anchor="ctr" anchorCtr="0">
              <a:noAutofit/>
            </a:bodyPr>
            <a:lstStyle/>
            <a:p>
              <a:endParaRPr sz="3600"/>
            </a:p>
          </p:txBody>
        </p:sp>
        <p:sp>
          <p:nvSpPr>
            <p:cNvPr id="152" name="Google Shape;9445;p78">
              <a:extLst>
                <a:ext uri="{FF2B5EF4-FFF2-40B4-BE49-F238E27FC236}">
                  <a16:creationId xmlns:a16="http://schemas.microsoft.com/office/drawing/2014/main" id="{012A8387-36C1-4F5F-9271-1406C0E4702B}"/>
                </a:ext>
              </a:extLst>
            </p:cNvPr>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rgbClr val="4E677C"/>
            </a:solidFill>
            <a:ln>
              <a:solidFill>
                <a:srgbClr val="97BE6D"/>
              </a:solidFill>
            </a:ln>
          </p:spPr>
          <p:txBody>
            <a:bodyPr spcFirstLastPara="1" wrap="square" lIns="182850" tIns="182850" rIns="182850" bIns="182850" anchor="ctr" anchorCtr="0">
              <a:noAutofit/>
            </a:bodyPr>
            <a:lstStyle/>
            <a:p>
              <a:endParaRPr sz="3600"/>
            </a:p>
          </p:txBody>
        </p:sp>
        <p:sp>
          <p:nvSpPr>
            <p:cNvPr id="153" name="Google Shape;9446;p78">
              <a:extLst>
                <a:ext uri="{FF2B5EF4-FFF2-40B4-BE49-F238E27FC236}">
                  <a16:creationId xmlns:a16="http://schemas.microsoft.com/office/drawing/2014/main" id="{2DD3CCC6-2511-4C39-82DA-961B7A593790}"/>
                </a:ext>
              </a:extLst>
            </p:cNvPr>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rgbClr val="7F94A5"/>
            </a:solidFill>
            <a:ln>
              <a:solidFill>
                <a:srgbClr val="97BE6D"/>
              </a:solidFill>
            </a:ln>
          </p:spPr>
          <p:txBody>
            <a:bodyPr spcFirstLastPara="1" wrap="square" lIns="182850" tIns="182850" rIns="182850" bIns="182850" anchor="ctr" anchorCtr="0">
              <a:noAutofit/>
            </a:bodyPr>
            <a:lstStyle/>
            <a:p>
              <a:endParaRPr sz="3600"/>
            </a:p>
          </p:txBody>
        </p:sp>
        <p:sp>
          <p:nvSpPr>
            <p:cNvPr id="154" name="Google Shape;9447;p78">
              <a:extLst>
                <a:ext uri="{FF2B5EF4-FFF2-40B4-BE49-F238E27FC236}">
                  <a16:creationId xmlns:a16="http://schemas.microsoft.com/office/drawing/2014/main" id="{C5150DCD-9297-4081-9DA8-C5AC00251BD8}"/>
                </a:ext>
              </a:extLst>
            </p:cNvPr>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solidFill>
                <a:srgbClr val="97BE6D"/>
              </a:solidFill>
            </a:ln>
          </p:spPr>
          <p:txBody>
            <a:bodyPr spcFirstLastPara="1" wrap="square" lIns="182850" tIns="182850" rIns="182850" bIns="182850" anchor="ctr" anchorCtr="0">
              <a:noAutofit/>
            </a:bodyPr>
            <a:lstStyle/>
            <a:p>
              <a:endParaRPr sz="3600"/>
            </a:p>
          </p:txBody>
        </p:sp>
      </p:grpSp>
      <p:grpSp>
        <p:nvGrpSpPr>
          <p:cNvPr id="77" name="Google Shape;2274;p60">
            <a:extLst>
              <a:ext uri="{FF2B5EF4-FFF2-40B4-BE49-F238E27FC236}">
                <a16:creationId xmlns:a16="http://schemas.microsoft.com/office/drawing/2014/main" id="{7DA94DB2-7457-49EE-910C-452E93EE4C94}"/>
              </a:ext>
            </a:extLst>
          </p:cNvPr>
          <p:cNvGrpSpPr/>
          <p:nvPr/>
        </p:nvGrpSpPr>
        <p:grpSpPr>
          <a:xfrm>
            <a:off x="-609600" y="-179443"/>
            <a:ext cx="19536228" cy="11169586"/>
            <a:chOff x="711077" y="1191575"/>
            <a:chExt cx="1930547" cy="2707769"/>
          </a:xfrm>
        </p:grpSpPr>
        <p:sp>
          <p:nvSpPr>
            <p:cNvPr id="78" name="Google Shape;2275;p60">
              <a:extLst>
                <a:ext uri="{FF2B5EF4-FFF2-40B4-BE49-F238E27FC236}">
                  <a16:creationId xmlns:a16="http://schemas.microsoft.com/office/drawing/2014/main" id="{F140EBA8-1439-4499-A9C2-DCA3A682E75B}"/>
                </a:ext>
              </a:extLst>
            </p:cNvPr>
            <p:cNvSpPr/>
            <p:nvPr/>
          </p:nvSpPr>
          <p:spPr>
            <a:xfrm>
              <a:off x="711077" y="1494879"/>
              <a:ext cx="1930539" cy="2404465"/>
            </a:xfrm>
            <a:custGeom>
              <a:avLst/>
              <a:gdLst/>
              <a:ahLst/>
              <a:cxnLst/>
              <a:rect l="l" t="t" r="r" b="b"/>
              <a:pathLst>
                <a:path w="48339" h="82225" extrusionOk="0">
                  <a:moveTo>
                    <a:pt x="4131" y="0"/>
                  </a:moveTo>
                  <a:cubicBezTo>
                    <a:pt x="1867" y="0"/>
                    <a:pt x="0" y="1653"/>
                    <a:pt x="0" y="3933"/>
                  </a:cubicBezTo>
                  <a:lnTo>
                    <a:pt x="0" y="73953"/>
                  </a:lnTo>
                  <a:cubicBezTo>
                    <a:pt x="0" y="76234"/>
                    <a:pt x="1867" y="77886"/>
                    <a:pt x="4131" y="77886"/>
                  </a:cubicBezTo>
                  <a:lnTo>
                    <a:pt x="10329" y="77886"/>
                  </a:lnTo>
                  <a:cubicBezTo>
                    <a:pt x="14460" y="77886"/>
                    <a:pt x="18393" y="79324"/>
                    <a:pt x="21897" y="81605"/>
                  </a:cubicBezTo>
                  <a:cubicBezTo>
                    <a:pt x="22624" y="82018"/>
                    <a:pt x="23450" y="82224"/>
                    <a:pt x="24250" y="82224"/>
                  </a:cubicBezTo>
                  <a:cubicBezTo>
                    <a:pt x="25049" y="82224"/>
                    <a:pt x="25822" y="82018"/>
                    <a:pt x="26442" y="81605"/>
                  </a:cubicBezTo>
                  <a:lnTo>
                    <a:pt x="26656" y="81605"/>
                  </a:lnTo>
                  <a:cubicBezTo>
                    <a:pt x="29962" y="79324"/>
                    <a:pt x="33878" y="77886"/>
                    <a:pt x="38010" y="77886"/>
                  </a:cubicBezTo>
                  <a:lnTo>
                    <a:pt x="44422" y="77886"/>
                  </a:lnTo>
                  <a:cubicBezTo>
                    <a:pt x="46686" y="77886"/>
                    <a:pt x="48338" y="76234"/>
                    <a:pt x="48338" y="73953"/>
                  </a:cubicBezTo>
                  <a:lnTo>
                    <a:pt x="48338" y="3933"/>
                  </a:lnTo>
                  <a:cubicBezTo>
                    <a:pt x="48338" y="1653"/>
                    <a:pt x="46686" y="0"/>
                    <a:pt x="44422" y="0"/>
                  </a:cubicBezTo>
                  <a:close/>
                </a:path>
              </a:pathLst>
            </a:custGeom>
            <a:solidFill>
              <a:schemeClr val="bg1"/>
            </a:solidFill>
            <a:ln>
              <a:noFill/>
            </a:ln>
          </p:spPr>
          <p:txBody>
            <a:bodyPr spcFirstLastPara="1" wrap="square" lIns="182850" tIns="182850" rIns="182850" bIns="182850" anchor="ctr" anchorCtr="0">
              <a:noAutofit/>
            </a:bodyPr>
            <a:lstStyle/>
            <a:p>
              <a:endParaRPr sz="3600" dirty="0"/>
            </a:p>
          </p:txBody>
        </p:sp>
        <p:sp>
          <p:nvSpPr>
            <p:cNvPr id="79" name="Google Shape;2276;p60">
              <a:extLst>
                <a:ext uri="{FF2B5EF4-FFF2-40B4-BE49-F238E27FC236}">
                  <a16:creationId xmlns:a16="http://schemas.microsoft.com/office/drawing/2014/main" id="{4E6AA891-08F3-46FE-B018-F4E7C53610C2}"/>
                </a:ext>
              </a:extLst>
            </p:cNvPr>
            <p:cNvSpPr/>
            <p:nvPr/>
          </p:nvSpPr>
          <p:spPr>
            <a:xfrm>
              <a:off x="711085" y="1191575"/>
              <a:ext cx="1930539" cy="448285"/>
            </a:xfrm>
            <a:custGeom>
              <a:avLst/>
              <a:gdLst/>
              <a:ahLst/>
              <a:cxnLst/>
              <a:rect l="l" t="t" r="r" b="b"/>
              <a:pathLst>
                <a:path w="48339" h="12610" extrusionOk="0">
                  <a:moveTo>
                    <a:pt x="4131" y="0"/>
                  </a:moveTo>
                  <a:cubicBezTo>
                    <a:pt x="1867" y="0"/>
                    <a:pt x="0" y="1653"/>
                    <a:pt x="0" y="3933"/>
                  </a:cubicBezTo>
                  <a:lnTo>
                    <a:pt x="0" y="12609"/>
                  </a:lnTo>
                  <a:lnTo>
                    <a:pt x="48338" y="12609"/>
                  </a:lnTo>
                  <a:lnTo>
                    <a:pt x="48338" y="3933"/>
                  </a:lnTo>
                  <a:cubicBezTo>
                    <a:pt x="48338" y="1653"/>
                    <a:pt x="46686" y="0"/>
                    <a:pt x="44422" y="0"/>
                  </a:cubicBezTo>
                  <a:close/>
                </a:path>
              </a:pathLst>
            </a:custGeom>
            <a:solidFill>
              <a:schemeClr val="accent2"/>
            </a:solidFill>
            <a:ln>
              <a:noFill/>
            </a:ln>
          </p:spPr>
          <p:txBody>
            <a:bodyPr spcFirstLastPara="1" wrap="square" lIns="182850" tIns="182850" rIns="182850" bIns="182850" anchor="ctr" anchorCtr="0">
              <a:noAutofit/>
            </a:bodyPr>
            <a:lstStyle/>
            <a:p>
              <a:endParaRPr sz="3600" dirty="0"/>
            </a:p>
          </p:txBody>
        </p:sp>
      </p:grpSp>
      <p:sp>
        <p:nvSpPr>
          <p:cNvPr id="80" name="TextBox 79">
            <a:extLst>
              <a:ext uri="{FF2B5EF4-FFF2-40B4-BE49-F238E27FC236}">
                <a16:creationId xmlns:a16="http://schemas.microsoft.com/office/drawing/2014/main" id="{8A014C25-6004-476A-A016-96E3A7008633}"/>
              </a:ext>
            </a:extLst>
          </p:cNvPr>
          <p:cNvSpPr txBox="1"/>
          <p:nvPr/>
        </p:nvSpPr>
        <p:spPr>
          <a:xfrm>
            <a:off x="4156865" y="520609"/>
            <a:ext cx="10375002" cy="646331"/>
          </a:xfrm>
          <a:prstGeom prst="rect">
            <a:avLst/>
          </a:prstGeom>
          <a:noFill/>
        </p:spPr>
        <p:txBody>
          <a:bodyPr wrap="square" rtlCol="0">
            <a:spAutoFit/>
          </a:bodyPr>
          <a:lstStyle/>
          <a:p>
            <a:pPr algn="ctr"/>
            <a:r>
              <a:rPr lang="en-US" sz="3600" b="1" dirty="0"/>
              <a:t>Development </a:t>
            </a:r>
            <a:r>
              <a:rPr lang="en-US" sz="3600" b="1" dirty="0" err="1"/>
              <a:t>derection</a:t>
            </a:r>
            <a:endParaRPr lang="en-US" sz="3600" b="1" dirty="0"/>
          </a:p>
        </p:txBody>
      </p:sp>
      <p:sp>
        <p:nvSpPr>
          <p:cNvPr id="81" name="Google Shape;286;p33">
            <a:extLst>
              <a:ext uri="{FF2B5EF4-FFF2-40B4-BE49-F238E27FC236}">
                <a16:creationId xmlns:a16="http://schemas.microsoft.com/office/drawing/2014/main" id="{B683325F-822A-4FD3-856C-676B077F400D}"/>
              </a:ext>
            </a:extLst>
          </p:cNvPr>
          <p:cNvSpPr txBox="1">
            <a:spLocks/>
          </p:cNvSpPr>
          <p:nvPr/>
        </p:nvSpPr>
        <p:spPr>
          <a:xfrm>
            <a:off x="2787983" y="4180338"/>
            <a:ext cx="12246894" cy="4259020"/>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buFont typeface="Wingdings" panose="05000000000000000000" pitchFamily="2" charset="2"/>
              <a:buChar char="ü"/>
            </a:pPr>
            <a:r>
              <a:rPr lang="en-US" sz="4000" dirty="0">
                <a:latin typeface="+mn-lt"/>
              </a:rPr>
              <a:t>Research and learn more about datasets, adjust attributes and preprocessors for better accuracy.</a:t>
            </a:r>
          </a:p>
          <a:p>
            <a:pPr marL="571500" indent="-571500">
              <a:buFont typeface="Wingdings" panose="05000000000000000000" pitchFamily="2" charset="2"/>
              <a:buChar char="ü"/>
            </a:pPr>
            <a:endParaRPr lang="en-US" sz="4000" dirty="0">
              <a:latin typeface="+mn-lt"/>
            </a:endParaRPr>
          </a:p>
          <a:p>
            <a:pPr marL="571500" indent="-571500">
              <a:buFont typeface="Wingdings" panose="05000000000000000000" pitchFamily="2" charset="2"/>
              <a:buChar char="ü"/>
            </a:pPr>
            <a:r>
              <a:rPr lang="en-US" sz="4000" dirty="0">
                <a:latin typeface="+mn-lt"/>
              </a:rPr>
              <a:t>Continue to apply other classification algorithms such as SVM, Artificial Neuron Network, ... to find the optimal algorithm.</a:t>
            </a:r>
            <a:endParaRPr lang="en" sz="4000" dirty="0">
              <a:latin typeface="+mn-lt"/>
            </a:endParaRPr>
          </a:p>
          <a:p>
            <a:pPr marL="571500" indent="-571500">
              <a:buFont typeface="Wingdings" panose="05000000000000000000" pitchFamily="2" charset="2"/>
              <a:buChar char="ü"/>
            </a:pPr>
            <a:endParaRPr lang="en" sz="4000" dirty="0">
              <a:latin typeface="Staatliches"/>
            </a:endParaRPr>
          </a:p>
        </p:txBody>
      </p:sp>
      <p:pic>
        <p:nvPicPr>
          <p:cNvPr id="82" name="Picture 9">
            <a:extLst>
              <a:ext uri="{FF2B5EF4-FFF2-40B4-BE49-F238E27FC236}">
                <a16:creationId xmlns:a16="http://schemas.microsoft.com/office/drawing/2014/main" id="{50569AA5-706F-DBA1-B7F4-075A6CBE81B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6022">
            <a:off x="16275916" y="8317044"/>
            <a:ext cx="1041470" cy="1272908"/>
          </a:xfrm>
          <a:prstGeom prst="rect">
            <a:avLst/>
          </a:prstGeom>
        </p:spPr>
      </p:pic>
      <p:sp>
        <p:nvSpPr>
          <p:cNvPr id="83" name="TextBox 10">
            <a:extLst>
              <a:ext uri="{FF2B5EF4-FFF2-40B4-BE49-F238E27FC236}">
                <a16:creationId xmlns:a16="http://schemas.microsoft.com/office/drawing/2014/main" id="{B02F2DE8-B5F6-E325-B128-CFA553A0A403}"/>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77</a:t>
            </a:r>
          </a:p>
        </p:txBody>
      </p:sp>
    </p:spTree>
    <p:extLst>
      <p:ext uri="{BB962C8B-B14F-4D97-AF65-F5344CB8AC3E}">
        <p14:creationId xmlns:p14="http://schemas.microsoft.com/office/powerpoint/2010/main" val="29420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118" name="Picture 2">
            <a:extLst>
              <a:ext uri="{FF2B5EF4-FFF2-40B4-BE49-F238E27FC236}">
                <a16:creationId xmlns:a16="http://schemas.microsoft.com/office/drawing/2014/main" id="{E4F62891-0915-FC08-2CA6-6A91ADC63080}"/>
              </a:ext>
            </a:extLst>
          </p:cNvPr>
          <p:cNvPicPr>
            <a:picLocks noChangeAspect="1"/>
          </p:cNvPicPr>
          <p:nvPr/>
        </p:nvPicPr>
        <p:blipFill>
          <a:blip r:embed="rId3"/>
          <a:srcRect t="29292" b="29292"/>
          <a:stretch>
            <a:fillRect/>
          </a:stretch>
        </p:blipFill>
        <p:spPr>
          <a:xfrm>
            <a:off x="0" y="0"/>
            <a:ext cx="18288000" cy="10434103"/>
          </a:xfrm>
          <a:prstGeom prst="rect">
            <a:avLst/>
          </a:prstGeom>
        </p:spPr>
      </p:pic>
      <p:grpSp>
        <p:nvGrpSpPr>
          <p:cNvPr id="119" name="Google Shape;288;p39">
            <a:extLst>
              <a:ext uri="{FF2B5EF4-FFF2-40B4-BE49-F238E27FC236}">
                <a16:creationId xmlns:a16="http://schemas.microsoft.com/office/drawing/2014/main" id="{074F917D-E3B2-2C9B-915F-CFB9C5222FF7}"/>
              </a:ext>
            </a:extLst>
          </p:cNvPr>
          <p:cNvGrpSpPr/>
          <p:nvPr/>
        </p:nvGrpSpPr>
        <p:grpSpPr>
          <a:xfrm>
            <a:off x="8305801" y="1336693"/>
            <a:ext cx="7357186" cy="7712861"/>
            <a:chOff x="5369034" y="1263468"/>
            <a:chExt cx="2594103" cy="2706221"/>
          </a:xfrm>
        </p:grpSpPr>
        <p:sp>
          <p:nvSpPr>
            <p:cNvPr id="120" name="Google Shape;289;p39">
              <a:extLst>
                <a:ext uri="{FF2B5EF4-FFF2-40B4-BE49-F238E27FC236}">
                  <a16:creationId xmlns:a16="http://schemas.microsoft.com/office/drawing/2014/main" id="{A89BEDFC-2AF1-FDD9-433D-ED69E306F995}"/>
                </a:ext>
              </a:extLst>
            </p:cNvPr>
            <p:cNvSpPr/>
            <p:nvPr/>
          </p:nvSpPr>
          <p:spPr>
            <a:xfrm rot="2423864">
              <a:off x="5587184" y="1661675"/>
              <a:ext cx="2308014" cy="2308014"/>
            </a:xfrm>
            <a:prstGeom prst="ellipse">
              <a:avLst/>
            </a:prstGeom>
            <a:solidFill>
              <a:schemeClr val="dk1">
                <a:alpha val="19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290;p39">
              <a:extLst>
                <a:ext uri="{FF2B5EF4-FFF2-40B4-BE49-F238E27FC236}">
                  <a16:creationId xmlns:a16="http://schemas.microsoft.com/office/drawing/2014/main" id="{69D7801C-513B-68E1-9506-F30DBFA0FE92}"/>
                </a:ext>
              </a:extLst>
            </p:cNvPr>
            <p:cNvGrpSpPr/>
            <p:nvPr/>
          </p:nvGrpSpPr>
          <p:grpSpPr>
            <a:xfrm>
              <a:off x="5369034" y="1263468"/>
              <a:ext cx="2594103" cy="2510511"/>
              <a:chOff x="5458010" y="518684"/>
              <a:chExt cx="1775932" cy="1718704"/>
            </a:xfrm>
          </p:grpSpPr>
          <p:sp>
            <p:nvSpPr>
              <p:cNvPr id="122" name="Google Shape;291;p39">
                <a:extLst>
                  <a:ext uri="{FF2B5EF4-FFF2-40B4-BE49-F238E27FC236}">
                    <a16:creationId xmlns:a16="http://schemas.microsoft.com/office/drawing/2014/main" id="{EBBC707D-2FE5-B73D-D7FC-E10D4EAB5F72}"/>
                  </a:ext>
                </a:extLst>
              </p:cNvPr>
              <p:cNvSpPr/>
              <p:nvPr/>
            </p:nvSpPr>
            <p:spPr>
              <a:xfrm rot="7450995">
                <a:off x="5458010" y="518684"/>
                <a:ext cx="1718704" cy="1718704"/>
              </a:xfrm>
              <a:custGeom>
                <a:avLst/>
                <a:gdLst/>
                <a:ahLst/>
                <a:cxnLst/>
                <a:rect l="l" t="t" r="r" b="b"/>
                <a:pathLst>
                  <a:path w="24838" h="24838" extrusionOk="0">
                    <a:moveTo>
                      <a:pt x="24837" y="11948"/>
                    </a:moveTo>
                    <a:cubicBezTo>
                      <a:pt x="24837" y="16782"/>
                      <a:pt x="21929" y="21134"/>
                      <a:pt x="17451" y="22996"/>
                    </a:cubicBezTo>
                    <a:cubicBezTo>
                      <a:pt x="12994" y="24837"/>
                      <a:pt x="7868" y="23812"/>
                      <a:pt x="4437" y="20402"/>
                    </a:cubicBezTo>
                    <a:cubicBezTo>
                      <a:pt x="1026" y="16970"/>
                      <a:pt x="1" y="11844"/>
                      <a:pt x="1842" y="7387"/>
                    </a:cubicBezTo>
                    <a:cubicBezTo>
                      <a:pt x="3704" y="2909"/>
                      <a:pt x="8056" y="1"/>
                      <a:pt x="12890" y="1"/>
                    </a:cubicBezTo>
                    <a:cubicBezTo>
                      <a:pt x="19481" y="1"/>
                      <a:pt x="24837" y="5357"/>
                      <a:pt x="24837" y="119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292;p39">
                <a:extLst>
                  <a:ext uri="{FF2B5EF4-FFF2-40B4-BE49-F238E27FC236}">
                    <a16:creationId xmlns:a16="http://schemas.microsoft.com/office/drawing/2014/main" id="{4CD5535F-F59B-67F5-3F3C-8B2B7CAB99E0}"/>
                  </a:ext>
                </a:extLst>
              </p:cNvPr>
              <p:cNvSpPr/>
              <p:nvPr/>
            </p:nvSpPr>
            <p:spPr>
              <a:xfrm rot="7450995">
                <a:off x="6570763" y="364234"/>
                <a:ext cx="422860" cy="903499"/>
              </a:xfrm>
              <a:custGeom>
                <a:avLst/>
                <a:gdLst/>
                <a:ahLst/>
                <a:cxnLst/>
                <a:rect l="l" t="t" r="r" b="b"/>
                <a:pathLst>
                  <a:path w="6111" h="13057" extrusionOk="0">
                    <a:moveTo>
                      <a:pt x="6111" y="0"/>
                    </a:moveTo>
                    <a:cubicBezTo>
                      <a:pt x="6111" y="0"/>
                      <a:pt x="1" y="6361"/>
                      <a:pt x="5023" y="13056"/>
                    </a:cubicBezTo>
                    <a:cubicBezTo>
                      <a:pt x="5023" y="13056"/>
                      <a:pt x="1466" y="6989"/>
                      <a:pt x="6111" y="0"/>
                    </a:cubicBezTo>
                    <a:close/>
                  </a:path>
                </a:pathLst>
              </a:custGeom>
              <a:solidFill>
                <a:srgbClr val="FFFFFF">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93;p42">
            <a:extLst>
              <a:ext uri="{FF2B5EF4-FFF2-40B4-BE49-F238E27FC236}">
                <a16:creationId xmlns:a16="http://schemas.microsoft.com/office/drawing/2014/main" id="{B9B9A356-73E5-382D-DDB9-47DCF4B11A31}"/>
              </a:ext>
            </a:extLst>
          </p:cNvPr>
          <p:cNvSpPr txBox="1">
            <a:spLocks/>
          </p:cNvSpPr>
          <p:nvPr/>
        </p:nvSpPr>
        <p:spPr>
          <a:xfrm>
            <a:off x="1592790" y="5100138"/>
            <a:ext cx="7130400" cy="7620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panose="00000600000000000000" pitchFamily="2" charset="0"/>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685800" indent="-685800" algn="l" defTabSz="1828800">
              <a:buClr>
                <a:srgbClr val="FFFFFF"/>
              </a:buClr>
              <a:buFont typeface="+mj-lt"/>
              <a:buAutoNum type="arabicPeriod"/>
              <a:defRPr/>
            </a:pPr>
            <a:endParaRPr lang="en-US" sz="3200" b="1" kern="0" dirty="0">
              <a:solidFill>
                <a:srgbClr val="C00000"/>
              </a:solidFill>
            </a:endParaRPr>
          </a:p>
          <a:p>
            <a:pPr marL="0" indent="0" algn="l" defTabSz="1828800">
              <a:buClr>
                <a:srgbClr val="FFFFFF"/>
              </a:buClr>
              <a:defRPr/>
            </a:pPr>
            <a:r>
              <a:rPr lang="en-US" sz="3200" b="1" kern="0" dirty="0">
                <a:solidFill>
                  <a:srgbClr val="C00000"/>
                </a:solidFill>
              </a:rPr>
              <a:t>1. Topic content</a:t>
            </a:r>
          </a:p>
          <a:p>
            <a:pPr marL="0" indent="0" algn="l" defTabSz="1828800">
              <a:buClr>
                <a:srgbClr val="FFFFFF"/>
              </a:buClr>
              <a:defRPr/>
            </a:pPr>
            <a:r>
              <a:rPr lang="en-US" sz="3200" b="1" kern="0" dirty="0">
                <a:solidFill>
                  <a:srgbClr val="C00000"/>
                </a:solidFill>
              </a:rPr>
              <a:t>2. Description of original data</a:t>
            </a:r>
          </a:p>
        </p:txBody>
      </p:sp>
      <p:sp>
        <p:nvSpPr>
          <p:cNvPr id="246" name="Google Shape;694;p42">
            <a:extLst>
              <a:ext uri="{FF2B5EF4-FFF2-40B4-BE49-F238E27FC236}">
                <a16:creationId xmlns:a16="http://schemas.microsoft.com/office/drawing/2014/main" id="{F85D8761-64A8-89CD-ECEC-D869F2DB3A31}"/>
              </a:ext>
            </a:extLst>
          </p:cNvPr>
          <p:cNvSpPr/>
          <p:nvPr/>
        </p:nvSpPr>
        <p:spPr>
          <a:xfrm>
            <a:off x="10831941" y="6653210"/>
            <a:ext cx="3338" cy="44"/>
          </a:xfrm>
          <a:custGeom>
            <a:avLst/>
            <a:gdLst/>
            <a:ahLst/>
            <a:cxnLst/>
            <a:rect l="l" t="t" r="r" b="b"/>
            <a:pathLst>
              <a:path w="75" h="1" extrusionOk="0">
                <a:moveTo>
                  <a:pt x="74" y="0"/>
                </a:moveTo>
                <a:lnTo>
                  <a:pt x="74" y="0"/>
                </a:lnTo>
                <a:lnTo>
                  <a:pt x="50" y="0"/>
                </a:lnTo>
                <a:lnTo>
                  <a:pt x="50" y="0"/>
                </a:lnTo>
                <a:lnTo>
                  <a:pt x="24" y="0"/>
                </a:lnTo>
                <a:lnTo>
                  <a:pt x="50" y="0"/>
                </a:lnTo>
                <a:lnTo>
                  <a:pt x="74" y="0"/>
                </a:lnTo>
                <a:close/>
                <a:moveTo>
                  <a:pt x="0" y="0"/>
                </a:moveTo>
                <a:lnTo>
                  <a:pt x="24" y="0"/>
                </a:lnTo>
                <a:close/>
              </a:path>
            </a:pathLst>
          </a:custGeom>
          <a:solidFill>
            <a:srgbClr val="1D5872"/>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47" name="Google Shape;695;p42">
            <a:extLst>
              <a:ext uri="{FF2B5EF4-FFF2-40B4-BE49-F238E27FC236}">
                <a16:creationId xmlns:a16="http://schemas.microsoft.com/office/drawing/2014/main" id="{2E3C9F41-A975-7183-A066-75C4B088BD65}"/>
              </a:ext>
            </a:extLst>
          </p:cNvPr>
          <p:cNvSpPr/>
          <p:nvPr/>
        </p:nvSpPr>
        <p:spPr>
          <a:xfrm>
            <a:off x="11502254" y="5985078"/>
            <a:ext cx="44" cy="44"/>
          </a:xfrm>
          <a:custGeom>
            <a:avLst/>
            <a:gdLst/>
            <a:ahLst/>
            <a:cxnLst/>
            <a:rect l="l" t="t" r="r" b="b"/>
            <a:pathLst>
              <a:path w="1" h="1" extrusionOk="0">
                <a:moveTo>
                  <a:pt x="1" y="1"/>
                </a:moveTo>
                <a:lnTo>
                  <a:pt x="1" y="1"/>
                </a:lnTo>
                <a:close/>
              </a:path>
            </a:pathLst>
          </a:custGeom>
          <a:solidFill>
            <a:srgbClr val="849B7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48" name="Google Shape;696;p42">
            <a:extLst>
              <a:ext uri="{FF2B5EF4-FFF2-40B4-BE49-F238E27FC236}">
                <a16:creationId xmlns:a16="http://schemas.microsoft.com/office/drawing/2014/main" id="{7CD60A32-6025-97FD-84CE-B9187BB5B790}"/>
              </a:ext>
            </a:extLst>
          </p:cNvPr>
          <p:cNvSpPr/>
          <p:nvPr/>
        </p:nvSpPr>
        <p:spPr>
          <a:xfrm>
            <a:off x="11578008" y="6096440"/>
            <a:ext cx="0" cy="44"/>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49" name="Google Shape;697;p42">
            <a:extLst>
              <a:ext uri="{FF2B5EF4-FFF2-40B4-BE49-F238E27FC236}">
                <a16:creationId xmlns:a16="http://schemas.microsoft.com/office/drawing/2014/main" id="{8ED34525-F959-1E6B-A90E-BE19D4F3B291}"/>
              </a:ext>
            </a:extLst>
          </p:cNvPr>
          <p:cNvSpPr/>
          <p:nvPr/>
        </p:nvSpPr>
        <p:spPr>
          <a:xfrm>
            <a:off x="11578008" y="6096440"/>
            <a:ext cx="0" cy="44"/>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50" name="Google Shape;698;p42">
            <a:extLst>
              <a:ext uri="{FF2B5EF4-FFF2-40B4-BE49-F238E27FC236}">
                <a16:creationId xmlns:a16="http://schemas.microsoft.com/office/drawing/2014/main" id="{FD46BB77-685B-115F-5649-5A1AB5A5400E}"/>
              </a:ext>
            </a:extLst>
          </p:cNvPr>
          <p:cNvSpPr/>
          <p:nvPr/>
        </p:nvSpPr>
        <p:spPr>
          <a:xfrm>
            <a:off x="11578008" y="6096440"/>
            <a:ext cx="0" cy="44"/>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51" name="Google Shape;699;p42">
            <a:extLst>
              <a:ext uri="{FF2B5EF4-FFF2-40B4-BE49-F238E27FC236}">
                <a16:creationId xmlns:a16="http://schemas.microsoft.com/office/drawing/2014/main" id="{5C55CC75-2B45-388C-F1BE-80A4C4CF6DC3}"/>
              </a:ext>
            </a:extLst>
          </p:cNvPr>
          <p:cNvSpPr/>
          <p:nvPr/>
        </p:nvSpPr>
        <p:spPr>
          <a:xfrm>
            <a:off x="11578008" y="6096440"/>
            <a:ext cx="0" cy="44"/>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52" name="Google Shape;700;p42">
            <a:extLst>
              <a:ext uri="{FF2B5EF4-FFF2-40B4-BE49-F238E27FC236}">
                <a16:creationId xmlns:a16="http://schemas.microsoft.com/office/drawing/2014/main" id="{D1BAF216-9AED-7C14-F675-A98A12AEBB17}"/>
              </a:ext>
            </a:extLst>
          </p:cNvPr>
          <p:cNvSpPr/>
          <p:nvPr/>
        </p:nvSpPr>
        <p:spPr>
          <a:xfrm>
            <a:off x="11578008" y="6096440"/>
            <a:ext cx="0" cy="1112"/>
          </a:xfrm>
          <a:custGeom>
            <a:avLst/>
            <a:gdLst/>
            <a:ahLst/>
            <a:cxnLst/>
            <a:rect l="l" t="t" r="r" b="b"/>
            <a:pathLst>
              <a:path h="25" extrusionOk="0">
                <a:moveTo>
                  <a:pt x="0" y="0"/>
                </a:moveTo>
                <a:lnTo>
                  <a:pt x="0" y="24"/>
                </a:lnTo>
                <a:close/>
              </a:path>
            </a:pathLst>
          </a:custGeom>
          <a:solidFill>
            <a:srgbClr val="849B7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53" name="Google Shape;701;p42">
            <a:extLst>
              <a:ext uri="{FF2B5EF4-FFF2-40B4-BE49-F238E27FC236}">
                <a16:creationId xmlns:a16="http://schemas.microsoft.com/office/drawing/2014/main" id="{A44EDF66-7E4A-49D6-DE82-3B0FF978A896}"/>
              </a:ext>
            </a:extLst>
          </p:cNvPr>
          <p:cNvSpPr/>
          <p:nvPr/>
        </p:nvSpPr>
        <p:spPr>
          <a:xfrm>
            <a:off x="11578008" y="6097510"/>
            <a:ext cx="0" cy="44"/>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54" name="Google Shape;702;p42">
            <a:extLst>
              <a:ext uri="{FF2B5EF4-FFF2-40B4-BE49-F238E27FC236}">
                <a16:creationId xmlns:a16="http://schemas.microsoft.com/office/drawing/2014/main" id="{369676B4-00AD-4FE2-B786-6DAB599DAF3B}"/>
              </a:ext>
            </a:extLst>
          </p:cNvPr>
          <p:cNvSpPr/>
          <p:nvPr/>
        </p:nvSpPr>
        <p:spPr>
          <a:xfrm>
            <a:off x="11578008" y="6097510"/>
            <a:ext cx="0" cy="44"/>
          </a:xfrm>
          <a:custGeom>
            <a:avLst/>
            <a:gdLst/>
            <a:ahLst/>
            <a:cxnLst/>
            <a:rect l="l" t="t" r="r" b="b"/>
            <a:pathLst>
              <a:path h="1" extrusionOk="0">
                <a:moveTo>
                  <a:pt x="0" y="0"/>
                </a:moveTo>
                <a:lnTo>
                  <a:pt x="0" y="0"/>
                </a:lnTo>
                <a:close/>
              </a:path>
            </a:pathLst>
          </a:custGeom>
          <a:solidFill>
            <a:srgbClr val="849B7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55" name="Google Shape;703;p42">
            <a:extLst>
              <a:ext uri="{FF2B5EF4-FFF2-40B4-BE49-F238E27FC236}">
                <a16:creationId xmlns:a16="http://schemas.microsoft.com/office/drawing/2014/main" id="{C0F5BAB5-7DE6-EFCD-DA02-23240B726F23}"/>
              </a:ext>
            </a:extLst>
          </p:cNvPr>
          <p:cNvSpPr/>
          <p:nvPr/>
        </p:nvSpPr>
        <p:spPr>
          <a:xfrm>
            <a:off x="11578008" y="6097510"/>
            <a:ext cx="0" cy="44"/>
          </a:xfrm>
          <a:custGeom>
            <a:avLst/>
            <a:gdLst/>
            <a:ahLst/>
            <a:cxnLst/>
            <a:rect l="l" t="t" r="r" b="b"/>
            <a:pathLst>
              <a:path h="1" extrusionOk="0">
                <a:moveTo>
                  <a:pt x="0" y="0"/>
                </a:moveTo>
                <a:lnTo>
                  <a:pt x="0" y="0"/>
                </a:lnTo>
                <a:lnTo>
                  <a:pt x="0" y="0"/>
                </a:lnTo>
                <a:close/>
              </a:path>
            </a:pathLst>
          </a:custGeom>
          <a:solidFill>
            <a:srgbClr val="849B7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56" name="Google Shape;704;p42">
            <a:extLst>
              <a:ext uri="{FF2B5EF4-FFF2-40B4-BE49-F238E27FC236}">
                <a16:creationId xmlns:a16="http://schemas.microsoft.com/office/drawing/2014/main" id="{A25F3242-AE46-9FD2-94F1-383BF8485029}"/>
              </a:ext>
            </a:extLst>
          </p:cNvPr>
          <p:cNvSpPr/>
          <p:nvPr/>
        </p:nvSpPr>
        <p:spPr>
          <a:xfrm>
            <a:off x="11434288" y="6403780"/>
            <a:ext cx="44" cy="44"/>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57" name="Google Shape;705;p42">
            <a:extLst>
              <a:ext uri="{FF2B5EF4-FFF2-40B4-BE49-F238E27FC236}">
                <a16:creationId xmlns:a16="http://schemas.microsoft.com/office/drawing/2014/main" id="{6EE690D4-C4F3-51F4-D8B4-949718B32034}"/>
              </a:ext>
            </a:extLst>
          </p:cNvPr>
          <p:cNvSpPr/>
          <p:nvPr/>
        </p:nvSpPr>
        <p:spPr>
          <a:xfrm>
            <a:off x="11434288" y="6404848"/>
            <a:ext cx="44" cy="44"/>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58" name="Google Shape;706;p42">
            <a:extLst>
              <a:ext uri="{FF2B5EF4-FFF2-40B4-BE49-F238E27FC236}">
                <a16:creationId xmlns:a16="http://schemas.microsoft.com/office/drawing/2014/main" id="{3D36C029-FCC2-C88B-410B-37475328A72A}"/>
              </a:ext>
            </a:extLst>
          </p:cNvPr>
          <p:cNvSpPr/>
          <p:nvPr/>
        </p:nvSpPr>
        <p:spPr>
          <a:xfrm>
            <a:off x="11434288" y="6404848"/>
            <a:ext cx="44" cy="44"/>
          </a:xfrm>
          <a:custGeom>
            <a:avLst/>
            <a:gdLst/>
            <a:ahLst/>
            <a:cxnLst/>
            <a:rect l="l" t="t" r="r" b="b"/>
            <a:pathLst>
              <a:path w="1" h="1" extrusionOk="0">
                <a:moveTo>
                  <a:pt x="1" y="0"/>
                </a:moveTo>
                <a:lnTo>
                  <a:pt x="1" y="0"/>
                </a:lnTo>
                <a:close/>
              </a:path>
            </a:pathLst>
          </a:custGeom>
          <a:solidFill>
            <a:srgbClr val="48743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62" name="Google Shape;707;p42">
            <a:extLst>
              <a:ext uri="{FF2B5EF4-FFF2-40B4-BE49-F238E27FC236}">
                <a16:creationId xmlns:a16="http://schemas.microsoft.com/office/drawing/2014/main" id="{6E264C77-E70C-4CD5-9D0F-80666679242E}"/>
              </a:ext>
            </a:extLst>
          </p:cNvPr>
          <p:cNvSpPr/>
          <p:nvPr/>
        </p:nvSpPr>
        <p:spPr>
          <a:xfrm>
            <a:off x="10834167" y="6653210"/>
            <a:ext cx="8946" cy="44"/>
          </a:xfrm>
          <a:custGeom>
            <a:avLst/>
            <a:gdLst/>
            <a:ahLst/>
            <a:cxnLst/>
            <a:rect l="l" t="t" r="r" b="b"/>
            <a:pathLst>
              <a:path w="201" h="1" extrusionOk="0">
                <a:moveTo>
                  <a:pt x="24" y="0"/>
                </a:moveTo>
                <a:lnTo>
                  <a:pt x="0" y="0"/>
                </a:lnTo>
                <a:lnTo>
                  <a:pt x="24" y="0"/>
                </a:lnTo>
                <a:close/>
                <a:moveTo>
                  <a:pt x="50" y="0"/>
                </a:moveTo>
                <a:lnTo>
                  <a:pt x="24" y="0"/>
                </a:lnTo>
                <a:lnTo>
                  <a:pt x="50" y="0"/>
                </a:lnTo>
                <a:close/>
                <a:moveTo>
                  <a:pt x="74" y="0"/>
                </a:moveTo>
                <a:lnTo>
                  <a:pt x="50" y="0"/>
                </a:lnTo>
                <a:lnTo>
                  <a:pt x="74" y="0"/>
                </a:lnTo>
                <a:close/>
                <a:moveTo>
                  <a:pt x="100" y="0"/>
                </a:moveTo>
                <a:lnTo>
                  <a:pt x="74" y="0"/>
                </a:lnTo>
                <a:lnTo>
                  <a:pt x="100" y="0"/>
                </a:lnTo>
                <a:close/>
                <a:moveTo>
                  <a:pt x="124" y="0"/>
                </a:moveTo>
                <a:lnTo>
                  <a:pt x="100" y="0"/>
                </a:lnTo>
                <a:lnTo>
                  <a:pt x="124" y="0"/>
                </a:lnTo>
                <a:close/>
                <a:moveTo>
                  <a:pt x="124" y="0"/>
                </a:moveTo>
                <a:lnTo>
                  <a:pt x="124" y="0"/>
                </a:lnTo>
                <a:lnTo>
                  <a:pt x="124" y="0"/>
                </a:lnTo>
                <a:close/>
                <a:moveTo>
                  <a:pt x="150" y="0"/>
                </a:moveTo>
                <a:lnTo>
                  <a:pt x="150" y="0"/>
                </a:lnTo>
                <a:lnTo>
                  <a:pt x="150" y="0"/>
                </a:lnTo>
                <a:close/>
                <a:moveTo>
                  <a:pt x="174" y="0"/>
                </a:moveTo>
                <a:lnTo>
                  <a:pt x="174" y="0"/>
                </a:lnTo>
                <a:lnTo>
                  <a:pt x="174" y="0"/>
                </a:lnTo>
                <a:close/>
                <a:moveTo>
                  <a:pt x="200" y="0"/>
                </a:moveTo>
                <a:lnTo>
                  <a:pt x="200" y="0"/>
                </a:lnTo>
                <a:close/>
              </a:path>
            </a:pathLst>
          </a:custGeom>
          <a:solidFill>
            <a:srgbClr val="103B3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272" name="Google Shape;708;p42">
            <a:extLst>
              <a:ext uri="{FF2B5EF4-FFF2-40B4-BE49-F238E27FC236}">
                <a16:creationId xmlns:a16="http://schemas.microsoft.com/office/drawing/2014/main" id="{76088909-5FF8-2685-0D58-9445F56A6193}"/>
              </a:ext>
            </a:extLst>
          </p:cNvPr>
          <p:cNvSpPr/>
          <p:nvPr/>
        </p:nvSpPr>
        <p:spPr>
          <a:xfrm>
            <a:off x="12966484" y="9511527"/>
            <a:ext cx="4496" cy="8990"/>
          </a:xfrm>
          <a:custGeom>
            <a:avLst/>
            <a:gdLst/>
            <a:ahLst/>
            <a:cxnLst/>
            <a:rect l="l" t="t" r="r" b="b"/>
            <a:pathLst>
              <a:path w="101" h="202" extrusionOk="0">
                <a:moveTo>
                  <a:pt x="51" y="1"/>
                </a:moveTo>
                <a:lnTo>
                  <a:pt x="1" y="201"/>
                </a:lnTo>
                <a:lnTo>
                  <a:pt x="27" y="201"/>
                </a:lnTo>
                <a:lnTo>
                  <a:pt x="101" y="1"/>
                </a:lnTo>
                <a:close/>
              </a:path>
            </a:pathLst>
          </a:custGeom>
          <a:solidFill>
            <a:srgbClr val="3C8BC5"/>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grpSp>
        <p:nvGrpSpPr>
          <p:cNvPr id="2" name="Group 1">
            <a:extLst>
              <a:ext uri="{FF2B5EF4-FFF2-40B4-BE49-F238E27FC236}">
                <a16:creationId xmlns:a16="http://schemas.microsoft.com/office/drawing/2014/main" id="{4B5B6703-666D-6CBE-4842-A6A247B71D68}"/>
              </a:ext>
            </a:extLst>
          </p:cNvPr>
          <p:cNvGrpSpPr/>
          <p:nvPr/>
        </p:nvGrpSpPr>
        <p:grpSpPr>
          <a:xfrm flipH="1">
            <a:off x="8878435" y="2425806"/>
            <a:ext cx="6146504" cy="6808392"/>
            <a:chOff x="720000" y="1874709"/>
            <a:chExt cx="2629208" cy="2929280"/>
          </a:xfrm>
        </p:grpSpPr>
        <p:sp>
          <p:nvSpPr>
            <p:cNvPr id="388" name="Google Shape;801;p25">
              <a:extLst>
                <a:ext uri="{FF2B5EF4-FFF2-40B4-BE49-F238E27FC236}">
                  <a16:creationId xmlns:a16="http://schemas.microsoft.com/office/drawing/2014/main" id="{A6D5F222-B2EB-29FB-EFEC-92CCCE1B9064}"/>
                </a:ext>
              </a:extLst>
            </p:cNvPr>
            <p:cNvSpPr/>
            <p:nvPr/>
          </p:nvSpPr>
          <p:spPr>
            <a:xfrm>
              <a:off x="1521525" y="3689725"/>
              <a:ext cx="249205" cy="918950"/>
            </a:xfrm>
            <a:custGeom>
              <a:avLst/>
              <a:gdLst/>
              <a:ahLst/>
              <a:cxnLst/>
              <a:rect l="l" t="t" r="r" b="b"/>
              <a:pathLst>
                <a:path w="3391" h="12504" fill="none" extrusionOk="0">
                  <a:moveTo>
                    <a:pt x="3390"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89" name="Google Shape;802;p25">
              <a:extLst>
                <a:ext uri="{FF2B5EF4-FFF2-40B4-BE49-F238E27FC236}">
                  <a16:creationId xmlns:a16="http://schemas.microsoft.com/office/drawing/2014/main" id="{67B9EF72-5B0A-2D4D-CC2E-0FB0552B66AE}"/>
                </a:ext>
              </a:extLst>
            </p:cNvPr>
            <p:cNvSpPr/>
            <p:nvPr/>
          </p:nvSpPr>
          <p:spPr>
            <a:xfrm>
              <a:off x="1994872" y="3689725"/>
              <a:ext cx="39023" cy="918950"/>
            </a:xfrm>
            <a:custGeom>
              <a:avLst/>
              <a:gdLst/>
              <a:ahLst/>
              <a:cxnLst/>
              <a:rect l="l" t="t" r="r" b="b"/>
              <a:pathLst>
                <a:path w="531" h="12504" fill="none" extrusionOk="0">
                  <a:moveTo>
                    <a:pt x="531" y="1"/>
                  </a:moveTo>
                  <a:lnTo>
                    <a:pt x="0" y="12504"/>
                  </a:lnTo>
                </a:path>
              </a:pathLst>
            </a:custGeom>
            <a:noFill/>
            <a:ln w="19050" cap="flat" cmpd="sng">
              <a:solidFill>
                <a:srgbClr val="000000"/>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90" name="Google Shape;803;p25">
              <a:extLst>
                <a:ext uri="{FF2B5EF4-FFF2-40B4-BE49-F238E27FC236}">
                  <a16:creationId xmlns:a16="http://schemas.microsoft.com/office/drawing/2014/main" id="{C1F355D1-0832-7719-51FB-FDBE714C39F6}"/>
                </a:ext>
              </a:extLst>
            </p:cNvPr>
            <p:cNvSpPr/>
            <p:nvPr/>
          </p:nvSpPr>
          <p:spPr>
            <a:xfrm>
              <a:off x="2539504" y="3689725"/>
              <a:ext cx="39170" cy="918950"/>
            </a:xfrm>
            <a:custGeom>
              <a:avLst/>
              <a:gdLst/>
              <a:ahLst/>
              <a:cxnLst/>
              <a:rect l="l" t="t" r="r" b="b"/>
              <a:pathLst>
                <a:path w="533" h="12504" fill="none" extrusionOk="0">
                  <a:moveTo>
                    <a:pt x="532" y="1"/>
                  </a:moveTo>
                  <a:lnTo>
                    <a:pt x="1" y="12504"/>
                  </a:lnTo>
                </a:path>
              </a:pathLst>
            </a:custGeom>
            <a:noFill/>
            <a:ln w="19050" cap="flat" cmpd="sng">
              <a:solidFill>
                <a:srgbClr val="000000"/>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91" name="Google Shape;804;p25">
              <a:extLst>
                <a:ext uri="{FF2B5EF4-FFF2-40B4-BE49-F238E27FC236}">
                  <a16:creationId xmlns:a16="http://schemas.microsoft.com/office/drawing/2014/main" id="{E3E5E15F-E4AC-36F8-8867-C524471F3E6A}"/>
                </a:ext>
              </a:extLst>
            </p:cNvPr>
            <p:cNvSpPr/>
            <p:nvPr/>
          </p:nvSpPr>
          <p:spPr>
            <a:xfrm>
              <a:off x="1632200" y="4125591"/>
              <a:ext cx="926047" cy="74889"/>
            </a:xfrm>
            <a:custGeom>
              <a:avLst/>
              <a:gdLst/>
              <a:ahLst/>
              <a:cxnLst/>
              <a:rect l="l" t="t" r="r" b="b"/>
              <a:pathLst>
                <a:path w="12601" h="1019" fill="none" extrusionOk="0">
                  <a:moveTo>
                    <a:pt x="0" y="1018"/>
                  </a:moveTo>
                  <a:lnTo>
                    <a:pt x="0" y="1018"/>
                  </a:lnTo>
                  <a:cubicBezTo>
                    <a:pt x="164" y="418"/>
                    <a:pt x="709" y="1"/>
                    <a:pt x="1331" y="1"/>
                  </a:cubicBezTo>
                  <a:lnTo>
                    <a:pt x="3917" y="1"/>
                  </a:lnTo>
                  <a:cubicBezTo>
                    <a:pt x="4523" y="1"/>
                    <a:pt x="5046" y="425"/>
                    <a:pt x="5171" y="1018"/>
                  </a:cubicBezTo>
                  <a:lnTo>
                    <a:pt x="5198" y="924"/>
                  </a:lnTo>
                  <a:cubicBezTo>
                    <a:pt x="5357" y="377"/>
                    <a:pt x="5858" y="1"/>
                    <a:pt x="6428" y="1"/>
                  </a:cubicBezTo>
                  <a:lnTo>
                    <a:pt x="11607" y="1"/>
                  </a:lnTo>
                  <a:cubicBezTo>
                    <a:pt x="12160" y="1"/>
                    <a:pt x="12600" y="466"/>
                    <a:pt x="12570" y="1018"/>
                  </a:cubicBezTo>
                </a:path>
              </a:pathLst>
            </a:custGeom>
            <a:noFill/>
            <a:ln w="19050" cap="flat" cmpd="sng">
              <a:solidFill>
                <a:srgbClr val="000000"/>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92" name="Google Shape;805;p25">
              <a:extLst>
                <a:ext uri="{FF2B5EF4-FFF2-40B4-BE49-F238E27FC236}">
                  <a16:creationId xmlns:a16="http://schemas.microsoft.com/office/drawing/2014/main" id="{0B22D48A-9992-DAB6-8608-1F9E6C09C252}"/>
                </a:ext>
              </a:extLst>
            </p:cNvPr>
            <p:cNvSpPr/>
            <p:nvPr/>
          </p:nvSpPr>
          <p:spPr>
            <a:xfrm>
              <a:off x="1570543" y="2085668"/>
              <a:ext cx="945008" cy="1604709"/>
            </a:xfrm>
            <a:custGeom>
              <a:avLst/>
              <a:gdLst/>
              <a:ahLst/>
              <a:cxnLst/>
              <a:rect l="l" t="t" r="r" b="b"/>
              <a:pathLst>
                <a:path w="12859" h="21835" fill="none" extrusionOk="0">
                  <a:moveTo>
                    <a:pt x="2723" y="21828"/>
                  </a:moveTo>
                  <a:cubicBezTo>
                    <a:pt x="0" y="6251"/>
                    <a:pt x="4712" y="0"/>
                    <a:pt x="12859" y="21835"/>
                  </a:cubicBezTo>
                  <a:close/>
                </a:path>
              </a:pathLst>
            </a:custGeom>
            <a:noFill/>
            <a:ln w="19050" cap="flat" cmpd="sng">
              <a:solidFill>
                <a:srgbClr val="232321"/>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93" name="Google Shape;806;p25">
              <a:extLst>
                <a:ext uri="{FF2B5EF4-FFF2-40B4-BE49-F238E27FC236}">
                  <a16:creationId xmlns:a16="http://schemas.microsoft.com/office/drawing/2014/main" id="{108CB24A-2EC4-ABA8-6C95-E965DECA0B83}"/>
                </a:ext>
              </a:extLst>
            </p:cNvPr>
            <p:cNvSpPr/>
            <p:nvPr/>
          </p:nvSpPr>
          <p:spPr>
            <a:xfrm>
              <a:off x="1733984" y="2860174"/>
              <a:ext cx="389864" cy="0"/>
            </a:xfrm>
            <a:custGeom>
              <a:avLst/>
              <a:gdLst/>
              <a:ahLst/>
              <a:cxnLst/>
              <a:rect l="l" t="t" r="r" b="b"/>
              <a:pathLst>
                <a:path w="5305" fill="none" extrusionOk="0">
                  <a:moveTo>
                    <a:pt x="5304" y="0"/>
                  </a:moveTo>
                  <a:lnTo>
                    <a:pt x="1" y="0"/>
                  </a:lnTo>
                </a:path>
              </a:pathLst>
            </a:custGeom>
            <a:noFill/>
            <a:ln w="19050" cap="flat" cmpd="sng">
              <a:solidFill>
                <a:srgbClr val="232321"/>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94" name="Google Shape;807;p25">
              <a:extLst>
                <a:ext uri="{FF2B5EF4-FFF2-40B4-BE49-F238E27FC236}">
                  <a16:creationId xmlns:a16="http://schemas.microsoft.com/office/drawing/2014/main" id="{82C10C1E-6D1D-C825-E00F-AF1B5F57C10E}"/>
                </a:ext>
              </a:extLst>
            </p:cNvPr>
            <p:cNvSpPr/>
            <p:nvPr/>
          </p:nvSpPr>
          <p:spPr>
            <a:xfrm>
              <a:off x="1713921" y="3083656"/>
              <a:ext cx="540519" cy="73"/>
            </a:xfrm>
            <a:custGeom>
              <a:avLst/>
              <a:gdLst/>
              <a:ahLst/>
              <a:cxnLst/>
              <a:rect l="l" t="t" r="r" b="b"/>
              <a:pathLst>
                <a:path w="7355" h="1" fill="none" extrusionOk="0">
                  <a:moveTo>
                    <a:pt x="7355"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95" name="Google Shape;808;p25">
              <a:extLst>
                <a:ext uri="{FF2B5EF4-FFF2-40B4-BE49-F238E27FC236}">
                  <a16:creationId xmlns:a16="http://schemas.microsoft.com/office/drawing/2014/main" id="{D70EC519-2F0C-1718-B306-58EEB69320F7}"/>
                </a:ext>
              </a:extLst>
            </p:cNvPr>
            <p:cNvSpPr/>
            <p:nvPr/>
          </p:nvSpPr>
          <p:spPr>
            <a:xfrm>
              <a:off x="1721564" y="3307211"/>
              <a:ext cx="639143" cy="73"/>
            </a:xfrm>
            <a:custGeom>
              <a:avLst/>
              <a:gdLst/>
              <a:ahLst/>
              <a:cxnLst/>
              <a:rect l="l" t="t" r="r" b="b"/>
              <a:pathLst>
                <a:path w="8697" h="1" fill="none" extrusionOk="0">
                  <a:moveTo>
                    <a:pt x="8697"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96" name="Google Shape;809;p25">
              <a:extLst>
                <a:ext uri="{FF2B5EF4-FFF2-40B4-BE49-F238E27FC236}">
                  <a16:creationId xmlns:a16="http://schemas.microsoft.com/office/drawing/2014/main" id="{A157D101-4AD8-B291-9819-31D4C7CD6D50}"/>
                </a:ext>
              </a:extLst>
            </p:cNvPr>
            <p:cNvSpPr/>
            <p:nvPr/>
          </p:nvSpPr>
          <p:spPr>
            <a:xfrm>
              <a:off x="1745742" y="3530767"/>
              <a:ext cx="708591" cy="73"/>
            </a:xfrm>
            <a:custGeom>
              <a:avLst/>
              <a:gdLst/>
              <a:ahLst/>
              <a:cxnLst/>
              <a:rect l="l" t="t" r="r" b="b"/>
              <a:pathLst>
                <a:path w="9642" h="1" fill="none" extrusionOk="0">
                  <a:moveTo>
                    <a:pt x="9641" y="1"/>
                  </a:moveTo>
                  <a:lnTo>
                    <a:pt x="1" y="1"/>
                  </a:lnTo>
                </a:path>
              </a:pathLst>
            </a:custGeom>
            <a:noFill/>
            <a:ln w="19050" cap="flat" cmpd="sng">
              <a:solidFill>
                <a:srgbClr val="232321"/>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97" name="Google Shape;810;p25">
              <a:extLst>
                <a:ext uri="{FF2B5EF4-FFF2-40B4-BE49-F238E27FC236}">
                  <a16:creationId xmlns:a16="http://schemas.microsoft.com/office/drawing/2014/main" id="{D0821270-74CE-723D-13E6-C03848D025DB}"/>
                </a:ext>
              </a:extLst>
            </p:cNvPr>
            <p:cNvSpPr/>
            <p:nvPr/>
          </p:nvSpPr>
          <p:spPr>
            <a:xfrm>
              <a:off x="1756178" y="3634975"/>
              <a:ext cx="1058403" cy="59455"/>
            </a:xfrm>
            <a:custGeom>
              <a:avLst/>
              <a:gdLst/>
              <a:ahLst/>
              <a:cxnLst/>
              <a:rect l="l" t="t" r="r" b="b"/>
              <a:pathLst>
                <a:path w="14402" h="809" extrusionOk="0">
                  <a:moveTo>
                    <a:pt x="1" y="1"/>
                  </a:moveTo>
                  <a:lnTo>
                    <a:pt x="145" y="809"/>
                  </a:lnTo>
                  <a:lnTo>
                    <a:pt x="14401" y="809"/>
                  </a:lnTo>
                  <a:lnTo>
                    <a:pt x="14256" y="1"/>
                  </a:lnTo>
                  <a:close/>
                </a:path>
              </a:pathLst>
            </a:custGeom>
            <a:solidFill>
              <a:srgbClr val="95664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98" name="Google Shape;811;p25">
              <a:extLst>
                <a:ext uri="{FF2B5EF4-FFF2-40B4-BE49-F238E27FC236}">
                  <a16:creationId xmlns:a16="http://schemas.microsoft.com/office/drawing/2014/main" id="{543F8B47-70A6-65BD-56F3-973B4B941B15}"/>
                </a:ext>
              </a:extLst>
            </p:cNvPr>
            <p:cNvSpPr/>
            <p:nvPr/>
          </p:nvSpPr>
          <p:spPr>
            <a:xfrm>
              <a:off x="2118702" y="3634975"/>
              <a:ext cx="695877" cy="59455"/>
            </a:xfrm>
            <a:custGeom>
              <a:avLst/>
              <a:gdLst/>
              <a:ahLst/>
              <a:cxnLst/>
              <a:rect l="l" t="t" r="r" b="b"/>
              <a:pathLst>
                <a:path w="9469" h="809" extrusionOk="0">
                  <a:moveTo>
                    <a:pt x="0" y="1"/>
                  </a:moveTo>
                  <a:lnTo>
                    <a:pt x="146" y="809"/>
                  </a:lnTo>
                  <a:lnTo>
                    <a:pt x="9468" y="809"/>
                  </a:lnTo>
                  <a:lnTo>
                    <a:pt x="9323" y="1"/>
                  </a:lnTo>
                  <a:close/>
                </a:path>
              </a:pathLst>
            </a:custGeom>
            <a:solidFill>
              <a:srgbClr val="57392A"/>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399" name="Google Shape;812;p25">
              <a:extLst>
                <a:ext uri="{FF2B5EF4-FFF2-40B4-BE49-F238E27FC236}">
                  <a16:creationId xmlns:a16="http://schemas.microsoft.com/office/drawing/2014/main" id="{93191B46-43BC-9535-422F-1455B04B8065}"/>
                </a:ext>
              </a:extLst>
            </p:cNvPr>
            <p:cNvSpPr/>
            <p:nvPr/>
          </p:nvSpPr>
          <p:spPr>
            <a:xfrm>
              <a:off x="2176171" y="2583560"/>
              <a:ext cx="624812" cy="581620"/>
            </a:xfrm>
            <a:custGeom>
              <a:avLst/>
              <a:gdLst/>
              <a:ahLst/>
              <a:cxnLst/>
              <a:rect l="l" t="t" r="r" b="b"/>
              <a:pathLst>
                <a:path w="8502" h="7914" extrusionOk="0">
                  <a:moveTo>
                    <a:pt x="1876" y="0"/>
                  </a:moveTo>
                  <a:cubicBezTo>
                    <a:pt x="1594" y="0"/>
                    <a:pt x="1310" y="71"/>
                    <a:pt x="1052" y="218"/>
                  </a:cubicBezTo>
                  <a:cubicBezTo>
                    <a:pt x="295" y="649"/>
                    <a:pt x="0" y="1591"/>
                    <a:pt x="372" y="2378"/>
                  </a:cubicBezTo>
                  <a:cubicBezTo>
                    <a:pt x="1641" y="5065"/>
                    <a:pt x="3601" y="6076"/>
                    <a:pt x="5874" y="7646"/>
                  </a:cubicBezTo>
                  <a:cubicBezTo>
                    <a:pt x="6131" y="7823"/>
                    <a:pt x="6430" y="7913"/>
                    <a:pt x="6730" y="7913"/>
                  </a:cubicBezTo>
                  <a:cubicBezTo>
                    <a:pt x="6974" y="7913"/>
                    <a:pt x="7219" y="7854"/>
                    <a:pt x="7442" y="7733"/>
                  </a:cubicBezTo>
                  <a:cubicBezTo>
                    <a:pt x="8327" y="7255"/>
                    <a:pt x="8501" y="6061"/>
                    <a:pt x="7789" y="5351"/>
                  </a:cubicBezTo>
                  <a:lnTo>
                    <a:pt x="3055" y="487"/>
                  </a:lnTo>
                  <a:cubicBezTo>
                    <a:pt x="2779" y="212"/>
                    <a:pt x="2426" y="51"/>
                    <a:pt x="2057" y="10"/>
                  </a:cubicBezTo>
                  <a:cubicBezTo>
                    <a:pt x="1997" y="3"/>
                    <a:pt x="1937" y="0"/>
                    <a:pt x="1876" y="0"/>
                  </a:cubicBez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00" name="Google Shape;813;p25">
              <a:extLst>
                <a:ext uri="{FF2B5EF4-FFF2-40B4-BE49-F238E27FC236}">
                  <a16:creationId xmlns:a16="http://schemas.microsoft.com/office/drawing/2014/main" id="{E30D5E4B-501D-6E72-8FD9-12C6A3A8765F}"/>
                </a:ext>
              </a:extLst>
            </p:cNvPr>
            <p:cNvSpPr/>
            <p:nvPr/>
          </p:nvSpPr>
          <p:spPr>
            <a:xfrm>
              <a:off x="2214459" y="2420560"/>
              <a:ext cx="145510" cy="149116"/>
            </a:xfrm>
            <a:custGeom>
              <a:avLst/>
              <a:gdLst/>
              <a:ahLst/>
              <a:cxnLst/>
              <a:rect l="l" t="t" r="r" b="b"/>
              <a:pathLst>
                <a:path w="1980" h="2029" extrusionOk="0">
                  <a:moveTo>
                    <a:pt x="1105" y="1"/>
                  </a:moveTo>
                  <a:lnTo>
                    <a:pt x="1" y="1172"/>
                  </a:lnTo>
                  <a:lnTo>
                    <a:pt x="1204" y="2029"/>
                  </a:lnTo>
                  <a:lnTo>
                    <a:pt x="1410" y="1912"/>
                  </a:lnTo>
                  <a:cubicBezTo>
                    <a:pt x="1869" y="1652"/>
                    <a:pt x="1980" y="1039"/>
                    <a:pt x="1639" y="635"/>
                  </a:cubicBezTo>
                  <a:lnTo>
                    <a:pt x="1105" y="1"/>
                  </a:lnTo>
                  <a:close/>
                </a:path>
              </a:pathLst>
            </a:custGeom>
            <a:solidFill>
              <a:srgbClr val="E1E2EA"/>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01" name="Google Shape;814;p25">
              <a:extLst>
                <a:ext uri="{FF2B5EF4-FFF2-40B4-BE49-F238E27FC236}">
                  <a16:creationId xmlns:a16="http://schemas.microsoft.com/office/drawing/2014/main" id="{97F0841F-A489-0E8B-F757-289F97C874AA}"/>
                </a:ext>
              </a:extLst>
            </p:cNvPr>
            <p:cNvSpPr/>
            <p:nvPr/>
          </p:nvSpPr>
          <p:spPr>
            <a:xfrm>
              <a:off x="2121568" y="2260132"/>
              <a:ext cx="257803" cy="309550"/>
            </a:xfrm>
            <a:custGeom>
              <a:avLst/>
              <a:gdLst/>
              <a:ahLst/>
              <a:cxnLst/>
              <a:rect l="l" t="t" r="r" b="b"/>
              <a:pathLst>
                <a:path w="3508" h="4212" extrusionOk="0">
                  <a:moveTo>
                    <a:pt x="828" y="0"/>
                  </a:moveTo>
                  <a:lnTo>
                    <a:pt x="0" y="3589"/>
                  </a:lnTo>
                  <a:lnTo>
                    <a:pt x="2394" y="4212"/>
                  </a:lnTo>
                  <a:lnTo>
                    <a:pt x="3300" y="1791"/>
                  </a:lnTo>
                  <a:lnTo>
                    <a:pt x="3508" y="891"/>
                  </a:lnTo>
                  <a:lnTo>
                    <a:pt x="828" y="0"/>
                  </a:lnTo>
                  <a:close/>
                </a:path>
              </a:pathLst>
            </a:custGeom>
            <a:solidFill>
              <a:srgbClr val="783B1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02" name="Google Shape;815;p25">
              <a:extLst>
                <a:ext uri="{FF2B5EF4-FFF2-40B4-BE49-F238E27FC236}">
                  <a16:creationId xmlns:a16="http://schemas.microsoft.com/office/drawing/2014/main" id="{2094FD02-6175-61AA-4E0E-66F7735F9A75}"/>
                </a:ext>
              </a:extLst>
            </p:cNvPr>
            <p:cNvSpPr/>
            <p:nvPr/>
          </p:nvSpPr>
          <p:spPr>
            <a:xfrm>
              <a:off x="2092099" y="1981775"/>
              <a:ext cx="418085" cy="354601"/>
            </a:xfrm>
            <a:custGeom>
              <a:avLst/>
              <a:gdLst/>
              <a:ahLst/>
              <a:cxnLst/>
              <a:rect l="l" t="t" r="r" b="b"/>
              <a:pathLst>
                <a:path w="5689" h="4825" extrusionOk="0">
                  <a:moveTo>
                    <a:pt x="4389" y="0"/>
                  </a:moveTo>
                  <a:cubicBezTo>
                    <a:pt x="3294" y="0"/>
                    <a:pt x="2020" y="141"/>
                    <a:pt x="1877" y="222"/>
                  </a:cubicBezTo>
                  <a:cubicBezTo>
                    <a:pt x="1702" y="322"/>
                    <a:pt x="907" y="1293"/>
                    <a:pt x="556" y="1657"/>
                  </a:cubicBezTo>
                  <a:cubicBezTo>
                    <a:pt x="56" y="2175"/>
                    <a:pt x="0" y="2431"/>
                    <a:pt x="702" y="3695"/>
                  </a:cubicBezTo>
                  <a:cubicBezTo>
                    <a:pt x="406" y="4124"/>
                    <a:pt x="458" y="4543"/>
                    <a:pt x="883" y="4825"/>
                  </a:cubicBezTo>
                  <a:lnTo>
                    <a:pt x="1566" y="2395"/>
                  </a:lnTo>
                  <a:lnTo>
                    <a:pt x="5333" y="2113"/>
                  </a:lnTo>
                  <a:cubicBezTo>
                    <a:pt x="5333" y="2113"/>
                    <a:pt x="5689" y="1448"/>
                    <a:pt x="5636" y="1092"/>
                  </a:cubicBezTo>
                  <a:cubicBezTo>
                    <a:pt x="5595" y="819"/>
                    <a:pt x="5104" y="26"/>
                    <a:pt x="5104" y="26"/>
                  </a:cubicBezTo>
                  <a:cubicBezTo>
                    <a:pt x="4886" y="8"/>
                    <a:pt x="4643" y="0"/>
                    <a:pt x="4389" y="0"/>
                  </a:cubicBezTo>
                  <a:close/>
                </a:path>
              </a:pathLst>
            </a:custGeom>
            <a:solidFill>
              <a:srgbClr val="36231C"/>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03" name="Google Shape;816;p25">
              <a:extLst>
                <a:ext uri="{FF2B5EF4-FFF2-40B4-BE49-F238E27FC236}">
                  <a16:creationId xmlns:a16="http://schemas.microsoft.com/office/drawing/2014/main" id="{097344D7-D030-79A3-1A1C-E4365F967D9B}"/>
                </a:ext>
              </a:extLst>
            </p:cNvPr>
            <p:cNvSpPr/>
            <p:nvPr/>
          </p:nvSpPr>
          <p:spPr>
            <a:xfrm>
              <a:off x="2144203" y="2084051"/>
              <a:ext cx="384720" cy="359231"/>
            </a:xfrm>
            <a:custGeom>
              <a:avLst/>
              <a:gdLst/>
              <a:ahLst/>
              <a:cxnLst/>
              <a:rect l="l" t="t" r="r" b="b"/>
              <a:pathLst>
                <a:path w="5235" h="4888" extrusionOk="0">
                  <a:moveTo>
                    <a:pt x="3090" y="0"/>
                  </a:moveTo>
                  <a:cubicBezTo>
                    <a:pt x="2640" y="0"/>
                    <a:pt x="2210" y="52"/>
                    <a:pt x="1840" y="263"/>
                  </a:cubicBezTo>
                  <a:cubicBezTo>
                    <a:pt x="1555" y="427"/>
                    <a:pt x="1309" y="654"/>
                    <a:pt x="1121" y="929"/>
                  </a:cubicBezTo>
                  <a:cubicBezTo>
                    <a:pt x="1010" y="1093"/>
                    <a:pt x="920" y="1274"/>
                    <a:pt x="857" y="1469"/>
                  </a:cubicBezTo>
                  <a:cubicBezTo>
                    <a:pt x="825" y="1563"/>
                    <a:pt x="800" y="1663"/>
                    <a:pt x="782" y="1764"/>
                  </a:cubicBezTo>
                  <a:lnTo>
                    <a:pt x="1" y="4399"/>
                  </a:lnTo>
                  <a:lnTo>
                    <a:pt x="2869" y="4861"/>
                  </a:lnTo>
                  <a:cubicBezTo>
                    <a:pt x="2969" y="4879"/>
                    <a:pt x="3068" y="4887"/>
                    <a:pt x="3165" y="4887"/>
                  </a:cubicBezTo>
                  <a:cubicBezTo>
                    <a:pt x="3974" y="4887"/>
                    <a:pt x="4691" y="4307"/>
                    <a:pt x="4835" y="3482"/>
                  </a:cubicBezTo>
                  <a:lnTo>
                    <a:pt x="5007" y="2506"/>
                  </a:lnTo>
                  <a:cubicBezTo>
                    <a:pt x="5024" y="2403"/>
                    <a:pt x="5024" y="2302"/>
                    <a:pt x="5037" y="2202"/>
                  </a:cubicBezTo>
                  <a:cubicBezTo>
                    <a:pt x="5234" y="665"/>
                    <a:pt x="3516" y="1"/>
                    <a:pt x="3105" y="0"/>
                  </a:cubicBezTo>
                  <a:cubicBezTo>
                    <a:pt x="3100" y="0"/>
                    <a:pt x="3095" y="0"/>
                    <a:pt x="3090" y="0"/>
                  </a:cubicBez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04" name="Google Shape;817;p25">
              <a:extLst>
                <a:ext uri="{FF2B5EF4-FFF2-40B4-BE49-F238E27FC236}">
                  <a16:creationId xmlns:a16="http://schemas.microsoft.com/office/drawing/2014/main" id="{A4795092-389A-D61A-43EC-595FA6AF1046}"/>
                </a:ext>
              </a:extLst>
            </p:cNvPr>
            <p:cNvSpPr/>
            <p:nvPr/>
          </p:nvSpPr>
          <p:spPr>
            <a:xfrm>
              <a:off x="2327854" y="2330682"/>
              <a:ext cx="55338" cy="44977"/>
            </a:xfrm>
            <a:custGeom>
              <a:avLst/>
              <a:gdLst/>
              <a:ahLst/>
              <a:cxnLst/>
              <a:rect l="l" t="t" r="r" b="b"/>
              <a:pathLst>
                <a:path w="753" h="612" extrusionOk="0">
                  <a:moveTo>
                    <a:pt x="46" y="1"/>
                  </a:moveTo>
                  <a:lnTo>
                    <a:pt x="46" y="1"/>
                  </a:lnTo>
                  <a:cubicBezTo>
                    <a:pt x="1" y="285"/>
                    <a:pt x="111" y="434"/>
                    <a:pt x="210" y="509"/>
                  </a:cubicBezTo>
                  <a:cubicBezTo>
                    <a:pt x="310" y="584"/>
                    <a:pt x="432" y="611"/>
                    <a:pt x="542" y="611"/>
                  </a:cubicBezTo>
                  <a:cubicBezTo>
                    <a:pt x="626" y="611"/>
                    <a:pt x="702" y="594"/>
                    <a:pt x="752" y="571"/>
                  </a:cubicBezTo>
                  <a:lnTo>
                    <a:pt x="663" y="379"/>
                  </a:lnTo>
                  <a:cubicBezTo>
                    <a:pt x="638" y="391"/>
                    <a:pt x="594" y="399"/>
                    <a:pt x="543" y="399"/>
                  </a:cubicBezTo>
                  <a:cubicBezTo>
                    <a:pt x="475" y="399"/>
                    <a:pt x="395" y="384"/>
                    <a:pt x="337" y="340"/>
                  </a:cubicBezTo>
                  <a:cubicBezTo>
                    <a:pt x="259" y="282"/>
                    <a:pt x="232" y="179"/>
                    <a:pt x="254" y="33"/>
                  </a:cubicBezTo>
                  <a:lnTo>
                    <a:pt x="46" y="1"/>
                  </a:lnTo>
                  <a:close/>
                </a:path>
              </a:pathLst>
            </a:custGeom>
            <a:solidFill>
              <a:srgbClr val="783B1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05" name="Google Shape;818;p25">
              <a:extLst>
                <a:ext uri="{FF2B5EF4-FFF2-40B4-BE49-F238E27FC236}">
                  <a16:creationId xmlns:a16="http://schemas.microsoft.com/office/drawing/2014/main" id="{7571FA44-EF2C-A82D-C9C0-2CD6D9881CBA}"/>
                </a:ext>
              </a:extLst>
            </p:cNvPr>
            <p:cNvSpPr/>
            <p:nvPr/>
          </p:nvSpPr>
          <p:spPr>
            <a:xfrm>
              <a:off x="2443159" y="2227010"/>
              <a:ext cx="32042" cy="42773"/>
            </a:xfrm>
            <a:custGeom>
              <a:avLst/>
              <a:gdLst/>
              <a:ahLst/>
              <a:cxnLst/>
              <a:rect l="l" t="t" r="r" b="b"/>
              <a:pathLst>
                <a:path w="436" h="582" extrusionOk="0">
                  <a:moveTo>
                    <a:pt x="245" y="1"/>
                  </a:moveTo>
                  <a:cubicBezTo>
                    <a:pt x="147" y="1"/>
                    <a:pt x="52" y="111"/>
                    <a:pt x="28" y="259"/>
                  </a:cubicBezTo>
                  <a:cubicBezTo>
                    <a:pt x="0" y="419"/>
                    <a:pt x="64" y="562"/>
                    <a:pt x="170" y="580"/>
                  </a:cubicBezTo>
                  <a:cubicBezTo>
                    <a:pt x="177" y="581"/>
                    <a:pt x="184" y="582"/>
                    <a:pt x="191" y="582"/>
                  </a:cubicBezTo>
                  <a:cubicBezTo>
                    <a:pt x="289" y="582"/>
                    <a:pt x="384" y="472"/>
                    <a:pt x="409" y="323"/>
                  </a:cubicBezTo>
                  <a:cubicBezTo>
                    <a:pt x="436" y="164"/>
                    <a:pt x="372" y="20"/>
                    <a:pt x="267" y="3"/>
                  </a:cubicBezTo>
                  <a:cubicBezTo>
                    <a:pt x="259" y="1"/>
                    <a:pt x="252" y="1"/>
                    <a:pt x="245" y="1"/>
                  </a:cubicBezTo>
                  <a:close/>
                </a:path>
              </a:pathLst>
            </a:custGeom>
            <a:solidFill>
              <a:srgbClr val="000000"/>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06" name="Google Shape;819;p25">
              <a:extLst>
                <a:ext uri="{FF2B5EF4-FFF2-40B4-BE49-F238E27FC236}">
                  <a16:creationId xmlns:a16="http://schemas.microsoft.com/office/drawing/2014/main" id="{61BAF4B3-200F-814E-4189-E562C71537BD}"/>
                </a:ext>
              </a:extLst>
            </p:cNvPr>
            <p:cNvSpPr/>
            <p:nvPr/>
          </p:nvSpPr>
          <p:spPr>
            <a:xfrm>
              <a:off x="2152801" y="2064010"/>
              <a:ext cx="130445" cy="177117"/>
            </a:xfrm>
            <a:custGeom>
              <a:avLst/>
              <a:gdLst/>
              <a:ahLst/>
              <a:cxnLst/>
              <a:rect l="l" t="t" r="r" b="b"/>
              <a:pathLst>
                <a:path w="1775" h="2410" extrusionOk="0">
                  <a:moveTo>
                    <a:pt x="1026" y="1"/>
                  </a:moveTo>
                  <a:cubicBezTo>
                    <a:pt x="712" y="1"/>
                    <a:pt x="135" y="269"/>
                    <a:pt x="1" y="2178"/>
                  </a:cubicBezTo>
                  <a:lnTo>
                    <a:pt x="717" y="2409"/>
                  </a:lnTo>
                  <a:cubicBezTo>
                    <a:pt x="1775" y="2385"/>
                    <a:pt x="1231" y="42"/>
                    <a:pt x="1231" y="42"/>
                  </a:cubicBezTo>
                  <a:cubicBezTo>
                    <a:pt x="1231" y="42"/>
                    <a:pt x="1148" y="1"/>
                    <a:pt x="1026" y="1"/>
                  </a:cubicBezTo>
                  <a:close/>
                </a:path>
              </a:pathLst>
            </a:custGeom>
            <a:solidFill>
              <a:srgbClr val="36231C"/>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07" name="Google Shape;820;p25">
              <a:extLst>
                <a:ext uri="{FF2B5EF4-FFF2-40B4-BE49-F238E27FC236}">
                  <a16:creationId xmlns:a16="http://schemas.microsoft.com/office/drawing/2014/main" id="{04D004F2-CA37-38B5-5EE6-D882594AFA20}"/>
                </a:ext>
              </a:extLst>
            </p:cNvPr>
            <p:cNvSpPr/>
            <p:nvPr/>
          </p:nvSpPr>
          <p:spPr>
            <a:xfrm>
              <a:off x="2094083" y="2170790"/>
              <a:ext cx="138382" cy="134418"/>
            </a:xfrm>
            <a:custGeom>
              <a:avLst/>
              <a:gdLst/>
              <a:ahLst/>
              <a:cxnLst/>
              <a:rect l="l" t="t" r="r" b="b"/>
              <a:pathLst>
                <a:path w="1883" h="1829" extrusionOk="0">
                  <a:moveTo>
                    <a:pt x="921" y="0"/>
                  </a:moveTo>
                  <a:cubicBezTo>
                    <a:pt x="840" y="0"/>
                    <a:pt x="760" y="15"/>
                    <a:pt x="682" y="41"/>
                  </a:cubicBezTo>
                  <a:cubicBezTo>
                    <a:pt x="175" y="203"/>
                    <a:pt x="1" y="1082"/>
                    <a:pt x="452" y="1580"/>
                  </a:cubicBezTo>
                  <a:cubicBezTo>
                    <a:pt x="607" y="1750"/>
                    <a:pt x="811" y="1829"/>
                    <a:pt x="1017" y="1829"/>
                  </a:cubicBezTo>
                  <a:cubicBezTo>
                    <a:pt x="1339" y="1829"/>
                    <a:pt x="1663" y="1638"/>
                    <a:pt x="1800" y="1306"/>
                  </a:cubicBezTo>
                  <a:lnTo>
                    <a:pt x="1882" y="1106"/>
                  </a:lnTo>
                  <a:cubicBezTo>
                    <a:pt x="1605" y="259"/>
                    <a:pt x="1258" y="0"/>
                    <a:pt x="921" y="0"/>
                  </a:cubicBez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08" name="Google Shape;821;p25">
              <a:extLst>
                <a:ext uri="{FF2B5EF4-FFF2-40B4-BE49-F238E27FC236}">
                  <a16:creationId xmlns:a16="http://schemas.microsoft.com/office/drawing/2014/main" id="{25609DE9-DA62-302B-EDB5-3F04BFA0F654}"/>
                </a:ext>
              </a:extLst>
            </p:cNvPr>
            <p:cNvSpPr/>
            <p:nvPr/>
          </p:nvSpPr>
          <p:spPr>
            <a:xfrm>
              <a:off x="2399286" y="2202685"/>
              <a:ext cx="58204" cy="113472"/>
            </a:xfrm>
            <a:custGeom>
              <a:avLst/>
              <a:gdLst/>
              <a:ahLst/>
              <a:cxnLst/>
              <a:rect l="l" t="t" r="r" b="b"/>
              <a:pathLst>
                <a:path w="792" h="1544" extrusionOk="0">
                  <a:moveTo>
                    <a:pt x="378" y="1"/>
                  </a:moveTo>
                  <a:lnTo>
                    <a:pt x="206" y="37"/>
                  </a:lnTo>
                  <a:cubicBezTo>
                    <a:pt x="276" y="374"/>
                    <a:pt x="399" y="610"/>
                    <a:pt x="522" y="816"/>
                  </a:cubicBezTo>
                  <a:cubicBezTo>
                    <a:pt x="619" y="982"/>
                    <a:pt x="567" y="1143"/>
                    <a:pt x="484" y="1238"/>
                  </a:cubicBezTo>
                  <a:cubicBezTo>
                    <a:pt x="424" y="1308"/>
                    <a:pt x="327" y="1368"/>
                    <a:pt x="209" y="1368"/>
                  </a:cubicBezTo>
                  <a:cubicBezTo>
                    <a:pt x="164" y="1368"/>
                    <a:pt x="117" y="1359"/>
                    <a:pt x="67" y="1340"/>
                  </a:cubicBezTo>
                  <a:lnTo>
                    <a:pt x="1" y="1502"/>
                  </a:lnTo>
                  <a:cubicBezTo>
                    <a:pt x="38" y="1517"/>
                    <a:pt x="77" y="1528"/>
                    <a:pt x="115" y="1535"/>
                  </a:cubicBezTo>
                  <a:cubicBezTo>
                    <a:pt x="146" y="1540"/>
                    <a:pt x="177" y="1543"/>
                    <a:pt x="207" y="1543"/>
                  </a:cubicBezTo>
                  <a:cubicBezTo>
                    <a:pt x="361" y="1543"/>
                    <a:pt x="510" y="1477"/>
                    <a:pt x="617" y="1352"/>
                  </a:cubicBezTo>
                  <a:cubicBezTo>
                    <a:pt x="770" y="1174"/>
                    <a:pt x="792" y="928"/>
                    <a:pt x="673" y="727"/>
                  </a:cubicBezTo>
                  <a:cubicBezTo>
                    <a:pt x="557" y="534"/>
                    <a:pt x="443" y="312"/>
                    <a:pt x="378" y="1"/>
                  </a:cubicBezTo>
                  <a:close/>
                </a:path>
              </a:pathLst>
            </a:custGeom>
            <a:solidFill>
              <a:srgbClr val="783B1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09" name="Google Shape;822;p25">
              <a:extLst>
                <a:ext uri="{FF2B5EF4-FFF2-40B4-BE49-F238E27FC236}">
                  <a16:creationId xmlns:a16="http://schemas.microsoft.com/office/drawing/2014/main" id="{2F9781BE-C96A-858E-702B-D0EBAC08F669}"/>
                </a:ext>
              </a:extLst>
            </p:cNvPr>
            <p:cNvSpPr/>
            <p:nvPr/>
          </p:nvSpPr>
          <p:spPr>
            <a:xfrm>
              <a:off x="2153463" y="2230023"/>
              <a:ext cx="34981" cy="41670"/>
            </a:xfrm>
            <a:custGeom>
              <a:avLst/>
              <a:gdLst/>
              <a:ahLst/>
              <a:cxnLst/>
              <a:rect l="l" t="t" r="r" b="b"/>
              <a:pathLst>
                <a:path w="476" h="567" extrusionOk="0">
                  <a:moveTo>
                    <a:pt x="144" y="0"/>
                  </a:moveTo>
                  <a:lnTo>
                    <a:pt x="1" y="102"/>
                  </a:lnTo>
                  <a:lnTo>
                    <a:pt x="332" y="566"/>
                  </a:lnTo>
                  <a:lnTo>
                    <a:pt x="475" y="465"/>
                  </a:lnTo>
                  <a:lnTo>
                    <a:pt x="144" y="0"/>
                  </a:lnTo>
                  <a:close/>
                </a:path>
              </a:pathLst>
            </a:custGeom>
            <a:solidFill>
              <a:srgbClr val="783B1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10" name="Google Shape;823;p25">
              <a:extLst>
                <a:ext uri="{FF2B5EF4-FFF2-40B4-BE49-F238E27FC236}">
                  <a16:creationId xmlns:a16="http://schemas.microsoft.com/office/drawing/2014/main" id="{A565B303-CB6E-2C0A-770F-42F8719D0F78}"/>
                </a:ext>
              </a:extLst>
            </p:cNvPr>
            <p:cNvSpPr/>
            <p:nvPr/>
          </p:nvSpPr>
          <p:spPr>
            <a:xfrm>
              <a:off x="2449038" y="2154990"/>
              <a:ext cx="69669" cy="29470"/>
            </a:xfrm>
            <a:custGeom>
              <a:avLst/>
              <a:gdLst/>
              <a:ahLst/>
              <a:cxnLst/>
              <a:rect l="l" t="t" r="r" b="b"/>
              <a:pathLst>
                <a:path w="948" h="401" extrusionOk="0">
                  <a:moveTo>
                    <a:pt x="290" y="1"/>
                  </a:moveTo>
                  <a:cubicBezTo>
                    <a:pt x="3" y="1"/>
                    <a:pt x="1" y="228"/>
                    <a:pt x="431" y="360"/>
                  </a:cubicBezTo>
                  <a:cubicBezTo>
                    <a:pt x="526" y="388"/>
                    <a:pt x="599" y="401"/>
                    <a:pt x="655" y="401"/>
                  </a:cubicBezTo>
                  <a:cubicBezTo>
                    <a:pt x="947" y="401"/>
                    <a:pt x="734" y="60"/>
                    <a:pt x="389" y="9"/>
                  </a:cubicBezTo>
                  <a:cubicBezTo>
                    <a:pt x="353" y="3"/>
                    <a:pt x="320" y="1"/>
                    <a:pt x="290" y="1"/>
                  </a:cubicBezTo>
                  <a:close/>
                </a:path>
              </a:pathLst>
            </a:custGeom>
            <a:solidFill>
              <a:srgbClr val="36231C"/>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11" name="Google Shape;824;p25">
              <a:extLst>
                <a:ext uri="{FF2B5EF4-FFF2-40B4-BE49-F238E27FC236}">
                  <a16:creationId xmlns:a16="http://schemas.microsoft.com/office/drawing/2014/main" id="{D736BCD1-C63C-3FCE-64A2-07616B560425}"/>
                </a:ext>
              </a:extLst>
            </p:cNvPr>
            <p:cNvSpPr/>
            <p:nvPr/>
          </p:nvSpPr>
          <p:spPr>
            <a:xfrm>
              <a:off x="2310143" y="2132576"/>
              <a:ext cx="76871" cy="24693"/>
            </a:xfrm>
            <a:custGeom>
              <a:avLst/>
              <a:gdLst/>
              <a:ahLst/>
              <a:cxnLst/>
              <a:rect l="l" t="t" r="r" b="b"/>
              <a:pathLst>
                <a:path w="1046" h="336" extrusionOk="0">
                  <a:moveTo>
                    <a:pt x="497" y="0"/>
                  </a:moveTo>
                  <a:cubicBezTo>
                    <a:pt x="445" y="0"/>
                    <a:pt x="390" y="7"/>
                    <a:pt x="335" y="22"/>
                  </a:cubicBezTo>
                  <a:cubicBezTo>
                    <a:pt x="1" y="115"/>
                    <a:pt x="14" y="335"/>
                    <a:pt x="378" y="335"/>
                  </a:cubicBezTo>
                  <a:cubicBezTo>
                    <a:pt x="419" y="335"/>
                    <a:pt x="465" y="332"/>
                    <a:pt x="515" y="326"/>
                  </a:cubicBezTo>
                  <a:cubicBezTo>
                    <a:pt x="1045" y="261"/>
                    <a:pt x="824" y="0"/>
                    <a:pt x="497" y="0"/>
                  </a:cubicBezTo>
                  <a:close/>
                </a:path>
              </a:pathLst>
            </a:custGeom>
            <a:solidFill>
              <a:srgbClr val="36231C"/>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12" name="Google Shape;825;p25">
              <a:extLst>
                <a:ext uri="{FF2B5EF4-FFF2-40B4-BE49-F238E27FC236}">
                  <a16:creationId xmlns:a16="http://schemas.microsoft.com/office/drawing/2014/main" id="{C1020F1D-5D65-2FFD-344C-AD4495E7C81C}"/>
                </a:ext>
              </a:extLst>
            </p:cNvPr>
            <p:cNvSpPr/>
            <p:nvPr/>
          </p:nvSpPr>
          <p:spPr>
            <a:xfrm>
              <a:off x="2223351" y="2064157"/>
              <a:ext cx="77018" cy="101273"/>
            </a:xfrm>
            <a:custGeom>
              <a:avLst/>
              <a:gdLst/>
              <a:ahLst/>
              <a:cxnLst/>
              <a:rect l="l" t="t" r="r" b="b"/>
              <a:pathLst>
                <a:path w="1048" h="1378" extrusionOk="0">
                  <a:moveTo>
                    <a:pt x="1048" y="1"/>
                  </a:moveTo>
                  <a:lnTo>
                    <a:pt x="1" y="82"/>
                  </a:lnTo>
                  <a:lnTo>
                    <a:pt x="36" y="1352"/>
                  </a:lnTo>
                  <a:cubicBezTo>
                    <a:pt x="106" y="1370"/>
                    <a:pt x="175" y="1378"/>
                    <a:pt x="243" y="1378"/>
                  </a:cubicBezTo>
                  <a:cubicBezTo>
                    <a:pt x="578" y="1378"/>
                    <a:pt x="861" y="1192"/>
                    <a:pt x="861" y="1192"/>
                  </a:cubicBezTo>
                  <a:lnTo>
                    <a:pt x="1048" y="1"/>
                  </a:lnTo>
                  <a:close/>
                </a:path>
              </a:pathLst>
            </a:custGeom>
            <a:solidFill>
              <a:srgbClr val="36231C"/>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13" name="Google Shape;826;p25">
              <a:extLst>
                <a:ext uri="{FF2B5EF4-FFF2-40B4-BE49-F238E27FC236}">
                  <a16:creationId xmlns:a16="http://schemas.microsoft.com/office/drawing/2014/main" id="{3676506E-E955-9A19-4778-62A4AF138E3B}"/>
                </a:ext>
              </a:extLst>
            </p:cNvPr>
            <p:cNvSpPr/>
            <p:nvPr/>
          </p:nvSpPr>
          <p:spPr>
            <a:xfrm>
              <a:off x="2331602" y="2215251"/>
              <a:ext cx="31968" cy="42773"/>
            </a:xfrm>
            <a:custGeom>
              <a:avLst/>
              <a:gdLst/>
              <a:ahLst/>
              <a:cxnLst/>
              <a:rect l="l" t="t" r="r" b="b"/>
              <a:pathLst>
                <a:path w="435" h="582" extrusionOk="0">
                  <a:moveTo>
                    <a:pt x="244" y="1"/>
                  </a:moveTo>
                  <a:cubicBezTo>
                    <a:pt x="146" y="1"/>
                    <a:pt x="52" y="111"/>
                    <a:pt x="27" y="259"/>
                  </a:cubicBezTo>
                  <a:cubicBezTo>
                    <a:pt x="0" y="419"/>
                    <a:pt x="63" y="562"/>
                    <a:pt x="168" y="580"/>
                  </a:cubicBezTo>
                  <a:cubicBezTo>
                    <a:pt x="175" y="581"/>
                    <a:pt x="182" y="582"/>
                    <a:pt x="189" y="582"/>
                  </a:cubicBezTo>
                  <a:cubicBezTo>
                    <a:pt x="287" y="582"/>
                    <a:pt x="383" y="472"/>
                    <a:pt x="408" y="323"/>
                  </a:cubicBezTo>
                  <a:cubicBezTo>
                    <a:pt x="435" y="164"/>
                    <a:pt x="372" y="20"/>
                    <a:pt x="267" y="3"/>
                  </a:cubicBezTo>
                  <a:cubicBezTo>
                    <a:pt x="259" y="1"/>
                    <a:pt x="252" y="1"/>
                    <a:pt x="244" y="1"/>
                  </a:cubicBezTo>
                  <a:close/>
                </a:path>
              </a:pathLst>
            </a:custGeom>
            <a:solidFill>
              <a:srgbClr val="000000"/>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14" name="Google Shape;827;p25">
              <a:extLst>
                <a:ext uri="{FF2B5EF4-FFF2-40B4-BE49-F238E27FC236}">
                  <a16:creationId xmlns:a16="http://schemas.microsoft.com/office/drawing/2014/main" id="{94CCF0BB-4B46-2C09-8977-3927CFFF6B34}"/>
                </a:ext>
              </a:extLst>
            </p:cNvPr>
            <p:cNvSpPr/>
            <p:nvPr/>
          </p:nvSpPr>
          <p:spPr>
            <a:xfrm>
              <a:off x="2203215" y="2112733"/>
              <a:ext cx="62687" cy="133683"/>
            </a:xfrm>
            <a:custGeom>
              <a:avLst/>
              <a:gdLst/>
              <a:ahLst/>
              <a:cxnLst/>
              <a:rect l="l" t="t" r="r" b="b"/>
              <a:pathLst>
                <a:path w="853" h="1819" extrusionOk="0">
                  <a:moveTo>
                    <a:pt x="852" y="1"/>
                  </a:moveTo>
                  <a:lnTo>
                    <a:pt x="1" y="318"/>
                  </a:lnTo>
                  <a:lnTo>
                    <a:pt x="71" y="1803"/>
                  </a:lnTo>
                  <a:lnTo>
                    <a:pt x="558" y="1818"/>
                  </a:lnTo>
                  <a:lnTo>
                    <a:pt x="852" y="1"/>
                  </a:lnTo>
                  <a:close/>
                </a:path>
              </a:pathLst>
            </a:custGeom>
            <a:solidFill>
              <a:srgbClr val="36231C"/>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15" name="Google Shape;828;p25">
              <a:extLst>
                <a:ext uri="{FF2B5EF4-FFF2-40B4-BE49-F238E27FC236}">
                  <a16:creationId xmlns:a16="http://schemas.microsoft.com/office/drawing/2014/main" id="{42EEE056-3117-BD53-E5B1-D60206B9FE51}"/>
                </a:ext>
              </a:extLst>
            </p:cNvPr>
            <p:cNvSpPr/>
            <p:nvPr/>
          </p:nvSpPr>
          <p:spPr>
            <a:xfrm>
              <a:off x="1836943" y="3227181"/>
              <a:ext cx="574177" cy="416115"/>
            </a:xfrm>
            <a:custGeom>
              <a:avLst/>
              <a:gdLst/>
              <a:ahLst/>
              <a:cxnLst/>
              <a:rect l="l" t="t" r="r" b="b"/>
              <a:pathLst>
                <a:path w="7813" h="5662" extrusionOk="0">
                  <a:moveTo>
                    <a:pt x="2139" y="1"/>
                  </a:moveTo>
                  <a:lnTo>
                    <a:pt x="831" y="350"/>
                  </a:lnTo>
                  <a:lnTo>
                    <a:pt x="526" y="1511"/>
                  </a:lnTo>
                  <a:cubicBezTo>
                    <a:pt x="0" y="3499"/>
                    <a:pt x="1444" y="5456"/>
                    <a:pt x="3481" y="5556"/>
                  </a:cubicBezTo>
                  <a:cubicBezTo>
                    <a:pt x="3512" y="5560"/>
                    <a:pt x="3541" y="5561"/>
                    <a:pt x="3572" y="5562"/>
                  </a:cubicBezTo>
                  <a:lnTo>
                    <a:pt x="7813" y="5662"/>
                  </a:lnTo>
                  <a:lnTo>
                    <a:pt x="7456" y="1695"/>
                  </a:lnTo>
                  <a:lnTo>
                    <a:pt x="7374" y="469"/>
                  </a:lnTo>
                  <a:lnTo>
                    <a:pt x="2139" y="1"/>
                  </a:lnTo>
                  <a:close/>
                </a:path>
              </a:pathLst>
            </a:custGeom>
            <a:solidFill>
              <a:srgbClr val="8999C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16" name="Google Shape;829;p25">
              <a:extLst>
                <a:ext uri="{FF2B5EF4-FFF2-40B4-BE49-F238E27FC236}">
                  <a16:creationId xmlns:a16="http://schemas.microsoft.com/office/drawing/2014/main" id="{8A4DBF7A-F930-4468-318A-C6B64AEA5309}"/>
                </a:ext>
              </a:extLst>
            </p:cNvPr>
            <p:cNvSpPr/>
            <p:nvPr/>
          </p:nvSpPr>
          <p:spPr>
            <a:xfrm>
              <a:off x="2606159" y="3421267"/>
              <a:ext cx="310716" cy="1029409"/>
            </a:xfrm>
            <a:custGeom>
              <a:avLst/>
              <a:gdLst/>
              <a:ahLst/>
              <a:cxnLst/>
              <a:rect l="l" t="t" r="r" b="b"/>
              <a:pathLst>
                <a:path w="4228" h="14007" extrusionOk="0">
                  <a:moveTo>
                    <a:pt x="1971" y="0"/>
                  </a:moveTo>
                  <a:cubicBezTo>
                    <a:pt x="1907" y="0"/>
                    <a:pt x="1843" y="3"/>
                    <a:pt x="1778" y="8"/>
                  </a:cubicBezTo>
                  <a:cubicBezTo>
                    <a:pt x="0" y="3257"/>
                    <a:pt x="2082" y="11638"/>
                    <a:pt x="1691" y="14006"/>
                  </a:cubicBezTo>
                  <a:lnTo>
                    <a:pt x="3854" y="13952"/>
                  </a:lnTo>
                  <a:lnTo>
                    <a:pt x="4193" y="2288"/>
                  </a:lnTo>
                  <a:cubicBezTo>
                    <a:pt x="4227" y="1024"/>
                    <a:pt x="3209" y="0"/>
                    <a:pt x="1971" y="0"/>
                  </a:cubicBez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17" name="Google Shape;830;p25">
              <a:extLst>
                <a:ext uri="{FF2B5EF4-FFF2-40B4-BE49-F238E27FC236}">
                  <a16:creationId xmlns:a16="http://schemas.microsoft.com/office/drawing/2014/main" id="{271F11DE-97B3-BB00-9041-3610804BDF28}"/>
                </a:ext>
              </a:extLst>
            </p:cNvPr>
            <p:cNvSpPr/>
            <p:nvPr/>
          </p:nvSpPr>
          <p:spPr>
            <a:xfrm>
              <a:off x="2632321" y="4387361"/>
              <a:ext cx="561831" cy="224740"/>
            </a:xfrm>
            <a:custGeom>
              <a:avLst/>
              <a:gdLst/>
              <a:ahLst/>
              <a:cxnLst/>
              <a:rect l="l" t="t" r="r" b="b"/>
              <a:pathLst>
                <a:path w="7645" h="3058" extrusionOk="0">
                  <a:moveTo>
                    <a:pt x="3956" y="1"/>
                  </a:moveTo>
                  <a:lnTo>
                    <a:pt x="3275" y="560"/>
                  </a:lnTo>
                  <a:lnTo>
                    <a:pt x="1118" y="447"/>
                  </a:lnTo>
                  <a:cubicBezTo>
                    <a:pt x="1" y="1227"/>
                    <a:pt x="25" y="3052"/>
                    <a:pt x="25" y="3052"/>
                  </a:cubicBezTo>
                  <a:lnTo>
                    <a:pt x="7330" y="3058"/>
                  </a:lnTo>
                  <a:cubicBezTo>
                    <a:pt x="7644" y="1477"/>
                    <a:pt x="4785" y="1037"/>
                    <a:pt x="4785" y="1037"/>
                  </a:cubicBezTo>
                  <a:lnTo>
                    <a:pt x="3956" y="1"/>
                  </a:lnTo>
                  <a:close/>
                </a:path>
              </a:pathLst>
            </a:custGeom>
            <a:solidFill>
              <a:srgbClr val="23232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18" name="Google Shape;831;p25">
              <a:extLst>
                <a:ext uri="{FF2B5EF4-FFF2-40B4-BE49-F238E27FC236}">
                  <a16:creationId xmlns:a16="http://schemas.microsoft.com/office/drawing/2014/main" id="{84999023-C228-F7A8-A05C-EEBA8530EF8C}"/>
                </a:ext>
              </a:extLst>
            </p:cNvPr>
            <p:cNvSpPr/>
            <p:nvPr/>
          </p:nvSpPr>
          <p:spPr>
            <a:xfrm>
              <a:off x="2384882" y="3351673"/>
              <a:ext cx="584907" cy="1003173"/>
            </a:xfrm>
            <a:custGeom>
              <a:avLst/>
              <a:gdLst/>
              <a:ahLst/>
              <a:cxnLst/>
              <a:rect l="l" t="t" r="r" b="b"/>
              <a:pathLst>
                <a:path w="7959" h="13650" extrusionOk="0">
                  <a:moveTo>
                    <a:pt x="0" y="1"/>
                  </a:moveTo>
                  <a:lnTo>
                    <a:pt x="653" y="3974"/>
                  </a:lnTo>
                  <a:lnTo>
                    <a:pt x="3736" y="4046"/>
                  </a:lnTo>
                  <a:cubicBezTo>
                    <a:pt x="3736" y="4046"/>
                    <a:pt x="3339" y="7866"/>
                    <a:pt x="3638" y="12147"/>
                  </a:cubicBezTo>
                  <a:cubicBezTo>
                    <a:pt x="3670" y="12619"/>
                    <a:pt x="3712" y="13097"/>
                    <a:pt x="3763" y="13578"/>
                  </a:cubicBezTo>
                  <a:lnTo>
                    <a:pt x="7675" y="13649"/>
                  </a:lnTo>
                  <a:lnTo>
                    <a:pt x="7959" y="12258"/>
                  </a:lnTo>
                  <a:lnTo>
                    <a:pt x="7590" y="12240"/>
                  </a:lnTo>
                  <a:lnTo>
                    <a:pt x="7480" y="2540"/>
                  </a:lnTo>
                  <a:cubicBezTo>
                    <a:pt x="7465" y="1220"/>
                    <a:pt x="6409" y="152"/>
                    <a:pt x="5092" y="121"/>
                  </a:cubicBezTo>
                  <a:lnTo>
                    <a:pt x="0" y="1"/>
                  </a:lnTo>
                  <a:close/>
                </a:path>
              </a:pathLst>
            </a:custGeom>
            <a:solidFill>
              <a:srgbClr val="8999C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19" name="Google Shape;832;p25">
              <a:extLst>
                <a:ext uri="{FF2B5EF4-FFF2-40B4-BE49-F238E27FC236}">
                  <a16:creationId xmlns:a16="http://schemas.microsoft.com/office/drawing/2014/main" id="{A1F973D7-2597-EBDE-599A-BFA507DDC76E}"/>
                </a:ext>
              </a:extLst>
            </p:cNvPr>
            <p:cNvSpPr/>
            <p:nvPr/>
          </p:nvSpPr>
          <p:spPr>
            <a:xfrm>
              <a:off x="2469468" y="3537528"/>
              <a:ext cx="289110" cy="709423"/>
            </a:xfrm>
            <a:custGeom>
              <a:avLst/>
              <a:gdLst/>
              <a:ahLst/>
              <a:cxnLst/>
              <a:rect l="l" t="t" r="r" b="b"/>
              <a:pathLst>
                <a:path w="3934" h="9653" extrusionOk="0">
                  <a:moveTo>
                    <a:pt x="1177" y="0"/>
                  </a:moveTo>
                  <a:lnTo>
                    <a:pt x="0" y="1457"/>
                  </a:lnTo>
                  <a:lnTo>
                    <a:pt x="2585" y="1517"/>
                  </a:lnTo>
                  <a:cubicBezTo>
                    <a:pt x="2585" y="1517"/>
                    <a:pt x="2188" y="5337"/>
                    <a:pt x="2487" y="9618"/>
                  </a:cubicBezTo>
                  <a:lnTo>
                    <a:pt x="3934" y="9652"/>
                  </a:lnTo>
                  <a:lnTo>
                    <a:pt x="3505" y="99"/>
                  </a:lnTo>
                  <a:lnTo>
                    <a:pt x="1177" y="0"/>
                  </a:ln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20" name="Google Shape;833;p25">
              <a:extLst>
                <a:ext uri="{FF2B5EF4-FFF2-40B4-BE49-F238E27FC236}">
                  <a16:creationId xmlns:a16="http://schemas.microsoft.com/office/drawing/2014/main" id="{6EEF47F7-0D54-EB2B-7678-121C203C781C}"/>
                </a:ext>
              </a:extLst>
            </p:cNvPr>
            <p:cNvSpPr/>
            <p:nvPr/>
          </p:nvSpPr>
          <p:spPr>
            <a:xfrm>
              <a:off x="2145085" y="3397677"/>
              <a:ext cx="357896" cy="1071668"/>
            </a:xfrm>
            <a:custGeom>
              <a:avLst/>
              <a:gdLst/>
              <a:ahLst/>
              <a:cxnLst/>
              <a:rect l="l" t="t" r="r" b="b"/>
              <a:pathLst>
                <a:path w="4870" h="14582" extrusionOk="0">
                  <a:moveTo>
                    <a:pt x="2618" y="0"/>
                  </a:moveTo>
                  <a:cubicBezTo>
                    <a:pt x="308" y="2895"/>
                    <a:pt x="567" y="11216"/>
                    <a:pt x="0" y="14404"/>
                  </a:cubicBezTo>
                  <a:lnTo>
                    <a:pt x="2180" y="14581"/>
                  </a:lnTo>
                  <a:lnTo>
                    <a:pt x="4605" y="2663"/>
                  </a:lnTo>
                  <a:cubicBezTo>
                    <a:pt x="4869" y="1359"/>
                    <a:pt x="3942" y="118"/>
                    <a:pt x="2618" y="0"/>
                  </a:cubicBez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21" name="Google Shape;834;p25">
              <a:extLst>
                <a:ext uri="{FF2B5EF4-FFF2-40B4-BE49-F238E27FC236}">
                  <a16:creationId xmlns:a16="http://schemas.microsoft.com/office/drawing/2014/main" id="{62544BA1-A86B-CAFB-1CFB-4DAFC4632A3A}"/>
                </a:ext>
              </a:extLst>
            </p:cNvPr>
            <p:cNvSpPr/>
            <p:nvPr/>
          </p:nvSpPr>
          <p:spPr>
            <a:xfrm>
              <a:off x="2057338" y="4382952"/>
              <a:ext cx="561758" cy="225769"/>
            </a:xfrm>
            <a:custGeom>
              <a:avLst/>
              <a:gdLst/>
              <a:ahLst/>
              <a:cxnLst/>
              <a:rect l="l" t="t" r="r" b="b"/>
              <a:pathLst>
                <a:path w="7644" h="3072" extrusionOk="0">
                  <a:moveTo>
                    <a:pt x="3961" y="0"/>
                  </a:moveTo>
                  <a:lnTo>
                    <a:pt x="3277" y="556"/>
                  </a:lnTo>
                  <a:lnTo>
                    <a:pt x="1121" y="433"/>
                  </a:lnTo>
                  <a:cubicBezTo>
                    <a:pt x="1" y="1209"/>
                    <a:pt x="17" y="3033"/>
                    <a:pt x="17" y="3033"/>
                  </a:cubicBezTo>
                  <a:lnTo>
                    <a:pt x="7322" y="3072"/>
                  </a:lnTo>
                  <a:cubicBezTo>
                    <a:pt x="7643" y="1492"/>
                    <a:pt x="4786" y="1041"/>
                    <a:pt x="4786" y="1041"/>
                  </a:cubicBezTo>
                  <a:lnTo>
                    <a:pt x="3961" y="0"/>
                  </a:lnTo>
                  <a:close/>
                </a:path>
              </a:pathLst>
            </a:custGeom>
            <a:solidFill>
              <a:srgbClr val="232321"/>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22" name="Google Shape;835;p25">
              <a:extLst>
                <a:ext uri="{FF2B5EF4-FFF2-40B4-BE49-F238E27FC236}">
                  <a16:creationId xmlns:a16="http://schemas.microsoft.com/office/drawing/2014/main" id="{7611F575-1648-F2EA-6B4C-4069C849F2B4}"/>
                </a:ext>
              </a:extLst>
            </p:cNvPr>
            <p:cNvSpPr/>
            <p:nvPr/>
          </p:nvSpPr>
          <p:spPr>
            <a:xfrm>
              <a:off x="2044772" y="3343736"/>
              <a:ext cx="530377" cy="1011110"/>
            </a:xfrm>
            <a:custGeom>
              <a:avLst/>
              <a:gdLst/>
              <a:ahLst/>
              <a:cxnLst/>
              <a:rect l="l" t="t" r="r" b="b"/>
              <a:pathLst>
                <a:path w="7217" h="13758" extrusionOk="0">
                  <a:moveTo>
                    <a:pt x="0" y="0"/>
                  </a:moveTo>
                  <a:lnTo>
                    <a:pt x="495" y="3018"/>
                  </a:lnTo>
                  <a:lnTo>
                    <a:pt x="653" y="3970"/>
                  </a:lnTo>
                  <a:lnTo>
                    <a:pt x="653" y="3974"/>
                  </a:lnTo>
                  <a:lnTo>
                    <a:pt x="2607" y="4020"/>
                  </a:lnTo>
                  <a:cubicBezTo>
                    <a:pt x="2607" y="4020"/>
                    <a:pt x="1545" y="8391"/>
                    <a:pt x="1260" y="12092"/>
                  </a:cubicBezTo>
                  <a:cubicBezTo>
                    <a:pt x="1224" y="12582"/>
                    <a:pt x="1200" y="13062"/>
                    <a:pt x="1194" y="13517"/>
                  </a:cubicBezTo>
                  <a:lnTo>
                    <a:pt x="5019" y="13757"/>
                  </a:lnTo>
                  <a:lnTo>
                    <a:pt x="5432" y="12198"/>
                  </a:lnTo>
                  <a:lnTo>
                    <a:pt x="5020" y="12180"/>
                  </a:lnTo>
                  <a:lnTo>
                    <a:pt x="6956" y="2637"/>
                  </a:lnTo>
                  <a:cubicBezTo>
                    <a:pt x="7216" y="1355"/>
                    <a:pt x="6253" y="148"/>
                    <a:pt x="4942" y="117"/>
                  </a:cubicBezTo>
                  <a:lnTo>
                    <a:pt x="0" y="0"/>
                  </a:lnTo>
                  <a:close/>
                </a:path>
              </a:pathLst>
            </a:custGeom>
            <a:solidFill>
              <a:srgbClr val="8999C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23" name="Google Shape;836;p25">
              <a:extLst>
                <a:ext uri="{FF2B5EF4-FFF2-40B4-BE49-F238E27FC236}">
                  <a16:creationId xmlns:a16="http://schemas.microsoft.com/office/drawing/2014/main" id="{D0E3ED75-F20A-A960-A02F-301CAE8EACB4}"/>
                </a:ext>
              </a:extLst>
            </p:cNvPr>
            <p:cNvSpPr/>
            <p:nvPr/>
          </p:nvSpPr>
          <p:spPr>
            <a:xfrm>
              <a:off x="1836943" y="3227181"/>
              <a:ext cx="474525" cy="1006333"/>
            </a:xfrm>
            <a:custGeom>
              <a:avLst/>
              <a:gdLst/>
              <a:ahLst/>
              <a:cxnLst/>
              <a:rect l="l" t="t" r="r" b="b"/>
              <a:pathLst>
                <a:path w="6457" h="13693" extrusionOk="0">
                  <a:moveTo>
                    <a:pt x="2139" y="1"/>
                  </a:moveTo>
                  <a:lnTo>
                    <a:pt x="831" y="350"/>
                  </a:lnTo>
                  <a:lnTo>
                    <a:pt x="526" y="1511"/>
                  </a:lnTo>
                  <a:cubicBezTo>
                    <a:pt x="0" y="3499"/>
                    <a:pt x="1444" y="5456"/>
                    <a:pt x="3481" y="5556"/>
                  </a:cubicBezTo>
                  <a:lnTo>
                    <a:pt x="3481" y="5560"/>
                  </a:lnTo>
                  <a:lnTo>
                    <a:pt x="5435" y="5606"/>
                  </a:lnTo>
                  <a:cubicBezTo>
                    <a:pt x="5435" y="5606"/>
                    <a:pt x="4373" y="9977"/>
                    <a:pt x="4088" y="13678"/>
                  </a:cubicBezTo>
                  <a:lnTo>
                    <a:pt x="4757" y="13692"/>
                  </a:lnTo>
                  <a:lnTo>
                    <a:pt x="6281" y="5625"/>
                  </a:lnTo>
                  <a:lnTo>
                    <a:pt x="6457" y="4696"/>
                  </a:lnTo>
                  <a:lnTo>
                    <a:pt x="3592" y="4628"/>
                  </a:lnTo>
                  <a:cubicBezTo>
                    <a:pt x="3501" y="4626"/>
                    <a:pt x="3410" y="4618"/>
                    <a:pt x="3325" y="4604"/>
                  </a:cubicBezTo>
                  <a:cubicBezTo>
                    <a:pt x="2144" y="4426"/>
                    <a:pt x="1337" y="3265"/>
                    <a:pt x="1628" y="2069"/>
                  </a:cubicBezTo>
                  <a:lnTo>
                    <a:pt x="2139" y="1"/>
                  </a:ln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24" name="Google Shape;837;p25">
              <a:extLst>
                <a:ext uri="{FF2B5EF4-FFF2-40B4-BE49-F238E27FC236}">
                  <a16:creationId xmlns:a16="http://schemas.microsoft.com/office/drawing/2014/main" id="{7E1DD2B5-0966-7EED-31E8-19B33826A813}"/>
                </a:ext>
              </a:extLst>
            </p:cNvPr>
            <p:cNvSpPr/>
            <p:nvPr/>
          </p:nvSpPr>
          <p:spPr>
            <a:xfrm>
              <a:off x="1874422" y="2440843"/>
              <a:ext cx="513695" cy="820911"/>
            </a:xfrm>
            <a:custGeom>
              <a:avLst/>
              <a:gdLst/>
              <a:ahLst/>
              <a:cxnLst/>
              <a:rect l="l" t="t" r="r" b="b"/>
              <a:pathLst>
                <a:path w="6990" h="11170" extrusionOk="0">
                  <a:moveTo>
                    <a:pt x="3381" y="0"/>
                  </a:moveTo>
                  <a:cubicBezTo>
                    <a:pt x="2912" y="0"/>
                    <a:pt x="953" y="510"/>
                    <a:pt x="294" y="3269"/>
                  </a:cubicBezTo>
                  <a:cubicBezTo>
                    <a:pt x="0" y="4500"/>
                    <a:pt x="213" y="5713"/>
                    <a:pt x="257" y="6832"/>
                  </a:cubicBezTo>
                  <a:cubicBezTo>
                    <a:pt x="361" y="9340"/>
                    <a:pt x="321" y="11051"/>
                    <a:pt x="321" y="11051"/>
                  </a:cubicBezTo>
                  <a:lnTo>
                    <a:pt x="1551" y="10926"/>
                  </a:lnTo>
                  <a:lnTo>
                    <a:pt x="1625" y="10933"/>
                  </a:lnTo>
                  <a:lnTo>
                    <a:pt x="1772" y="10919"/>
                  </a:lnTo>
                  <a:lnTo>
                    <a:pt x="6864" y="11169"/>
                  </a:lnTo>
                  <a:lnTo>
                    <a:pt x="5978" y="7214"/>
                  </a:lnTo>
                  <a:lnTo>
                    <a:pt x="5977" y="7205"/>
                  </a:lnTo>
                  <a:lnTo>
                    <a:pt x="5966" y="7164"/>
                  </a:lnTo>
                  <a:cubicBezTo>
                    <a:pt x="6562" y="6632"/>
                    <a:pt x="6845" y="6026"/>
                    <a:pt x="6945" y="5416"/>
                  </a:cubicBezTo>
                  <a:cubicBezTo>
                    <a:pt x="6961" y="5313"/>
                    <a:pt x="6972" y="5208"/>
                    <a:pt x="6977" y="5105"/>
                  </a:cubicBezTo>
                  <a:cubicBezTo>
                    <a:pt x="6985" y="5034"/>
                    <a:pt x="6987" y="4963"/>
                    <a:pt x="6987" y="4895"/>
                  </a:cubicBezTo>
                  <a:cubicBezTo>
                    <a:pt x="6989" y="4655"/>
                    <a:pt x="6967" y="4419"/>
                    <a:pt x="6931" y="4188"/>
                  </a:cubicBezTo>
                  <a:cubicBezTo>
                    <a:pt x="6920" y="4120"/>
                    <a:pt x="6907" y="4051"/>
                    <a:pt x="6893" y="3986"/>
                  </a:cubicBezTo>
                  <a:cubicBezTo>
                    <a:pt x="6715" y="3103"/>
                    <a:pt x="6481" y="2376"/>
                    <a:pt x="6368" y="1987"/>
                  </a:cubicBezTo>
                  <a:lnTo>
                    <a:pt x="3475" y="37"/>
                  </a:lnTo>
                  <a:cubicBezTo>
                    <a:pt x="3498" y="15"/>
                    <a:pt x="3462" y="0"/>
                    <a:pt x="3381" y="0"/>
                  </a:cubicBezTo>
                  <a:close/>
                </a:path>
              </a:pathLst>
            </a:custGeom>
            <a:solidFill>
              <a:srgbClr val="659E6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25" name="Google Shape;838;p25">
              <a:extLst>
                <a:ext uri="{FF2B5EF4-FFF2-40B4-BE49-F238E27FC236}">
                  <a16:creationId xmlns:a16="http://schemas.microsoft.com/office/drawing/2014/main" id="{26100C31-B32C-D056-662D-DF3166B9F849}"/>
                </a:ext>
              </a:extLst>
            </p:cNvPr>
            <p:cNvSpPr/>
            <p:nvPr/>
          </p:nvSpPr>
          <p:spPr>
            <a:xfrm>
              <a:off x="2122083" y="2440843"/>
              <a:ext cx="190486" cy="352911"/>
            </a:xfrm>
            <a:custGeom>
              <a:avLst/>
              <a:gdLst/>
              <a:ahLst/>
              <a:cxnLst/>
              <a:rect l="l" t="t" r="r" b="b"/>
              <a:pathLst>
                <a:path w="2592" h="4802" extrusionOk="0">
                  <a:moveTo>
                    <a:pt x="0" y="0"/>
                  </a:moveTo>
                  <a:lnTo>
                    <a:pt x="2592" y="4802"/>
                  </a:lnTo>
                  <a:lnTo>
                    <a:pt x="2538" y="1677"/>
                  </a:lnTo>
                  <a:lnTo>
                    <a:pt x="1558" y="998"/>
                  </a:lnTo>
                  <a:lnTo>
                    <a:pt x="0" y="0"/>
                  </a:lnTo>
                  <a:close/>
                </a:path>
              </a:pathLst>
            </a:custGeom>
            <a:solidFill>
              <a:srgbClr val="E1E2EA"/>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26" name="Google Shape;839;p25">
              <a:extLst>
                <a:ext uri="{FF2B5EF4-FFF2-40B4-BE49-F238E27FC236}">
                  <a16:creationId xmlns:a16="http://schemas.microsoft.com/office/drawing/2014/main" id="{1D2AD393-16D2-FA19-F1D3-44FE72C5C217}"/>
                </a:ext>
              </a:extLst>
            </p:cNvPr>
            <p:cNvSpPr/>
            <p:nvPr/>
          </p:nvSpPr>
          <p:spPr>
            <a:xfrm>
              <a:off x="1960038" y="2691883"/>
              <a:ext cx="418820" cy="569787"/>
            </a:xfrm>
            <a:custGeom>
              <a:avLst/>
              <a:gdLst/>
              <a:ahLst/>
              <a:cxnLst/>
              <a:rect l="l" t="t" r="r" b="b"/>
              <a:pathLst>
                <a:path w="5699" h="7753" extrusionOk="0">
                  <a:moveTo>
                    <a:pt x="320" y="0"/>
                  </a:moveTo>
                  <a:cubicBezTo>
                    <a:pt x="40" y="1350"/>
                    <a:pt x="0" y="4882"/>
                    <a:pt x="23" y="6780"/>
                  </a:cubicBezTo>
                  <a:lnTo>
                    <a:pt x="23" y="6783"/>
                  </a:lnTo>
                  <a:cubicBezTo>
                    <a:pt x="27" y="7067"/>
                    <a:pt x="32" y="7317"/>
                    <a:pt x="38" y="7515"/>
                  </a:cubicBezTo>
                  <a:lnTo>
                    <a:pt x="3495" y="7660"/>
                  </a:lnTo>
                  <a:lnTo>
                    <a:pt x="5699" y="7752"/>
                  </a:lnTo>
                  <a:lnTo>
                    <a:pt x="5533" y="2169"/>
                  </a:lnTo>
                  <a:lnTo>
                    <a:pt x="3530" y="2843"/>
                  </a:lnTo>
                  <a:lnTo>
                    <a:pt x="868" y="485"/>
                  </a:lnTo>
                  <a:lnTo>
                    <a:pt x="868" y="484"/>
                  </a:lnTo>
                  <a:lnTo>
                    <a:pt x="320" y="0"/>
                  </a:lnTo>
                  <a:close/>
                </a:path>
              </a:pathLst>
            </a:custGeom>
            <a:solidFill>
              <a:srgbClr val="659E6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27" name="Google Shape;840;p25">
              <a:extLst>
                <a:ext uri="{FF2B5EF4-FFF2-40B4-BE49-F238E27FC236}">
                  <a16:creationId xmlns:a16="http://schemas.microsoft.com/office/drawing/2014/main" id="{1C511FDB-060E-91DA-0367-57D1D0C9B806}"/>
                </a:ext>
              </a:extLst>
            </p:cNvPr>
            <p:cNvSpPr/>
            <p:nvPr/>
          </p:nvSpPr>
          <p:spPr>
            <a:xfrm>
              <a:off x="1961655" y="2651978"/>
              <a:ext cx="188722" cy="602859"/>
            </a:xfrm>
            <a:custGeom>
              <a:avLst/>
              <a:gdLst/>
              <a:ahLst/>
              <a:cxnLst/>
              <a:rect l="l" t="t" r="r" b="b"/>
              <a:pathLst>
                <a:path w="2568" h="8203" extrusionOk="0">
                  <a:moveTo>
                    <a:pt x="1928" y="0"/>
                  </a:moveTo>
                  <a:lnTo>
                    <a:pt x="1" y="7323"/>
                  </a:lnTo>
                  <a:lnTo>
                    <a:pt x="1" y="7326"/>
                  </a:lnTo>
                  <a:cubicBezTo>
                    <a:pt x="5" y="7610"/>
                    <a:pt x="10" y="7860"/>
                    <a:pt x="16" y="8058"/>
                  </a:cubicBezTo>
                  <a:lnTo>
                    <a:pt x="2567" y="8203"/>
                  </a:lnTo>
                  <a:lnTo>
                    <a:pt x="1928" y="0"/>
                  </a:lnTo>
                  <a:close/>
                </a:path>
              </a:pathLst>
            </a:custGeom>
            <a:solidFill>
              <a:srgbClr val="59595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28" name="Google Shape;841;p25">
              <a:extLst>
                <a:ext uri="{FF2B5EF4-FFF2-40B4-BE49-F238E27FC236}">
                  <a16:creationId xmlns:a16="http://schemas.microsoft.com/office/drawing/2014/main" id="{30ADE24D-17ED-7024-C9BB-51648F3EE891}"/>
                </a:ext>
              </a:extLst>
            </p:cNvPr>
            <p:cNvSpPr/>
            <p:nvPr/>
          </p:nvSpPr>
          <p:spPr>
            <a:xfrm>
              <a:off x="1933508" y="3294792"/>
              <a:ext cx="377959" cy="938720"/>
            </a:xfrm>
            <a:custGeom>
              <a:avLst/>
              <a:gdLst/>
              <a:ahLst/>
              <a:cxnLst/>
              <a:rect l="l" t="t" r="r" b="b"/>
              <a:pathLst>
                <a:path w="5143" h="12773" fill="none" extrusionOk="0">
                  <a:moveTo>
                    <a:pt x="3443" y="12772"/>
                  </a:moveTo>
                  <a:lnTo>
                    <a:pt x="5143" y="3776"/>
                  </a:lnTo>
                  <a:lnTo>
                    <a:pt x="2278" y="3709"/>
                  </a:lnTo>
                  <a:cubicBezTo>
                    <a:pt x="955" y="3678"/>
                    <a:pt x="1" y="2432"/>
                    <a:pt x="314" y="1147"/>
                  </a:cubicBezTo>
                  <a:lnTo>
                    <a:pt x="593" y="1"/>
                  </a:lnTo>
                </a:path>
              </a:pathLst>
            </a:custGeom>
            <a:noFill/>
            <a:ln w="475" cap="flat" cmpd="sng">
              <a:solidFill>
                <a:srgbClr val="3B3B3A"/>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29" name="Google Shape;842;p25">
              <a:extLst>
                <a:ext uri="{FF2B5EF4-FFF2-40B4-BE49-F238E27FC236}">
                  <a16:creationId xmlns:a16="http://schemas.microsoft.com/office/drawing/2014/main" id="{BCB77836-7036-3CA9-70B7-2C33E7FE7D2F}"/>
                </a:ext>
              </a:extLst>
            </p:cNvPr>
            <p:cNvSpPr/>
            <p:nvPr/>
          </p:nvSpPr>
          <p:spPr>
            <a:xfrm>
              <a:off x="1891839" y="3292808"/>
              <a:ext cx="486136" cy="11465"/>
            </a:xfrm>
            <a:custGeom>
              <a:avLst/>
              <a:gdLst/>
              <a:ahLst/>
              <a:cxnLst/>
              <a:rect l="l" t="t" r="r" b="b"/>
              <a:pathLst>
                <a:path w="6615" h="156" fill="none" extrusionOk="0">
                  <a:moveTo>
                    <a:pt x="1" y="0"/>
                  </a:moveTo>
                  <a:lnTo>
                    <a:pt x="6614" y="156"/>
                  </a:lnTo>
                </a:path>
              </a:pathLst>
            </a:custGeom>
            <a:noFill/>
            <a:ln w="475" cap="flat" cmpd="sng">
              <a:solidFill>
                <a:srgbClr val="3B3B3A"/>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30" name="Google Shape;843;p25">
              <a:extLst>
                <a:ext uri="{FF2B5EF4-FFF2-40B4-BE49-F238E27FC236}">
                  <a16:creationId xmlns:a16="http://schemas.microsoft.com/office/drawing/2014/main" id="{56748282-3DAF-79D2-E98B-8F12BEE4D8C8}"/>
                </a:ext>
              </a:extLst>
            </p:cNvPr>
            <p:cNvSpPr/>
            <p:nvPr/>
          </p:nvSpPr>
          <p:spPr>
            <a:xfrm>
              <a:off x="1959670" y="3302508"/>
              <a:ext cx="120744" cy="63645"/>
            </a:xfrm>
            <a:custGeom>
              <a:avLst/>
              <a:gdLst/>
              <a:ahLst/>
              <a:cxnLst/>
              <a:rect l="l" t="t" r="r" b="b"/>
              <a:pathLst>
                <a:path w="1643" h="866" fill="none" extrusionOk="0">
                  <a:moveTo>
                    <a:pt x="0" y="865"/>
                  </a:moveTo>
                  <a:lnTo>
                    <a:pt x="1460" y="702"/>
                  </a:lnTo>
                  <a:lnTo>
                    <a:pt x="1642" y="1"/>
                  </a:lnTo>
                </a:path>
              </a:pathLst>
            </a:custGeom>
            <a:noFill/>
            <a:ln w="475" cap="flat" cmpd="sng">
              <a:solidFill>
                <a:srgbClr val="3B3B3A"/>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31" name="Google Shape;844;p25">
              <a:extLst>
                <a:ext uri="{FF2B5EF4-FFF2-40B4-BE49-F238E27FC236}">
                  <a16:creationId xmlns:a16="http://schemas.microsoft.com/office/drawing/2014/main" id="{1066B7EA-533A-3278-A097-1ED06B6FB2F2}"/>
                </a:ext>
              </a:extLst>
            </p:cNvPr>
            <p:cNvSpPr/>
            <p:nvPr/>
          </p:nvSpPr>
          <p:spPr>
            <a:xfrm>
              <a:off x="2150303" y="3352628"/>
              <a:ext cx="420510" cy="293382"/>
            </a:xfrm>
            <a:custGeom>
              <a:avLst/>
              <a:gdLst/>
              <a:ahLst/>
              <a:cxnLst/>
              <a:rect l="l" t="t" r="r" b="b"/>
              <a:pathLst>
                <a:path w="5722" h="3992" fill="none" extrusionOk="0">
                  <a:moveTo>
                    <a:pt x="5173" y="3991"/>
                  </a:moveTo>
                  <a:lnTo>
                    <a:pt x="5411" y="2898"/>
                  </a:lnTo>
                  <a:cubicBezTo>
                    <a:pt x="5722" y="1468"/>
                    <a:pt x="4653" y="109"/>
                    <a:pt x="3190" y="75"/>
                  </a:cubicBezTo>
                  <a:lnTo>
                    <a:pt x="3190" y="75"/>
                  </a:lnTo>
                  <a:lnTo>
                    <a:pt x="0" y="0"/>
                  </a:lnTo>
                </a:path>
              </a:pathLst>
            </a:custGeom>
            <a:noFill/>
            <a:ln w="475" cap="flat" cmpd="sng">
              <a:solidFill>
                <a:srgbClr val="3B3B3A"/>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32" name="Google Shape;845;p25">
              <a:extLst>
                <a:ext uri="{FF2B5EF4-FFF2-40B4-BE49-F238E27FC236}">
                  <a16:creationId xmlns:a16="http://schemas.microsoft.com/office/drawing/2014/main" id="{76765DC7-4110-C80B-6147-71A8A7F02A0B}"/>
                </a:ext>
              </a:extLst>
            </p:cNvPr>
            <p:cNvSpPr/>
            <p:nvPr/>
          </p:nvSpPr>
          <p:spPr>
            <a:xfrm>
              <a:off x="2555892" y="3537528"/>
              <a:ext cx="202612" cy="709423"/>
            </a:xfrm>
            <a:custGeom>
              <a:avLst/>
              <a:gdLst/>
              <a:ahLst/>
              <a:cxnLst/>
              <a:rect l="l" t="t" r="r" b="b"/>
              <a:pathLst>
                <a:path w="2757" h="9653" fill="none" extrusionOk="0">
                  <a:moveTo>
                    <a:pt x="2757" y="9652"/>
                  </a:moveTo>
                  <a:lnTo>
                    <a:pt x="2329" y="99"/>
                  </a:lnTo>
                  <a:lnTo>
                    <a:pt x="1" y="0"/>
                  </a:lnTo>
                </a:path>
              </a:pathLst>
            </a:custGeom>
            <a:noFill/>
            <a:ln w="475" cap="flat" cmpd="sng">
              <a:solidFill>
                <a:srgbClr val="3B3B3A"/>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33" name="Google Shape;846;p25">
              <a:extLst>
                <a:ext uri="{FF2B5EF4-FFF2-40B4-BE49-F238E27FC236}">
                  <a16:creationId xmlns:a16="http://schemas.microsoft.com/office/drawing/2014/main" id="{FC89D934-A66E-AA93-20DE-A07B0E0582C6}"/>
                </a:ext>
              </a:extLst>
            </p:cNvPr>
            <p:cNvSpPr/>
            <p:nvPr/>
          </p:nvSpPr>
          <p:spPr>
            <a:xfrm>
              <a:off x="2202113" y="2523592"/>
              <a:ext cx="115600" cy="279786"/>
            </a:xfrm>
            <a:custGeom>
              <a:avLst/>
              <a:gdLst/>
              <a:ahLst/>
              <a:cxnLst/>
              <a:rect l="l" t="t" r="r" b="b"/>
              <a:pathLst>
                <a:path w="1573" h="3807" extrusionOk="0">
                  <a:moveTo>
                    <a:pt x="671" y="0"/>
                  </a:moveTo>
                  <a:lnTo>
                    <a:pt x="449" y="94"/>
                  </a:lnTo>
                  <a:lnTo>
                    <a:pt x="1" y="439"/>
                  </a:lnTo>
                  <a:lnTo>
                    <a:pt x="706" y="934"/>
                  </a:lnTo>
                  <a:lnTo>
                    <a:pt x="430" y="1690"/>
                  </a:lnTo>
                  <a:lnTo>
                    <a:pt x="1573" y="3806"/>
                  </a:lnTo>
                  <a:lnTo>
                    <a:pt x="1458" y="1340"/>
                  </a:lnTo>
                  <a:lnTo>
                    <a:pt x="1028" y="876"/>
                  </a:lnTo>
                  <a:lnTo>
                    <a:pt x="1140" y="338"/>
                  </a:lnTo>
                  <a:lnTo>
                    <a:pt x="671" y="0"/>
                  </a:lnTo>
                  <a:close/>
                </a:path>
              </a:pathLst>
            </a:custGeom>
            <a:solidFill>
              <a:srgbClr val="8999C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34" name="Google Shape;847;p25">
              <a:extLst>
                <a:ext uri="{FF2B5EF4-FFF2-40B4-BE49-F238E27FC236}">
                  <a16:creationId xmlns:a16="http://schemas.microsoft.com/office/drawing/2014/main" id="{1B2F90C3-3C86-C057-E4C9-743A566F168A}"/>
                </a:ext>
              </a:extLst>
            </p:cNvPr>
            <p:cNvSpPr/>
            <p:nvPr/>
          </p:nvSpPr>
          <p:spPr>
            <a:xfrm>
              <a:off x="2103343" y="2379406"/>
              <a:ext cx="171673" cy="207543"/>
            </a:xfrm>
            <a:custGeom>
              <a:avLst/>
              <a:gdLst/>
              <a:ahLst/>
              <a:cxnLst/>
              <a:rect l="l" t="t" r="r" b="b"/>
              <a:pathLst>
                <a:path w="2336" h="2824" extrusionOk="0">
                  <a:moveTo>
                    <a:pt x="519" y="1"/>
                  </a:moveTo>
                  <a:lnTo>
                    <a:pt x="0" y="868"/>
                  </a:lnTo>
                  <a:lnTo>
                    <a:pt x="1327" y="2823"/>
                  </a:lnTo>
                  <a:lnTo>
                    <a:pt x="1788" y="2357"/>
                  </a:lnTo>
                  <a:cubicBezTo>
                    <a:pt x="2336" y="1802"/>
                    <a:pt x="2237" y="855"/>
                    <a:pt x="1557" y="477"/>
                  </a:cubicBezTo>
                  <a:cubicBezTo>
                    <a:pt x="1526" y="460"/>
                    <a:pt x="1494" y="444"/>
                    <a:pt x="1462" y="429"/>
                  </a:cubicBezTo>
                  <a:lnTo>
                    <a:pt x="519" y="1"/>
                  </a:ln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35" name="Google Shape;848;p25">
              <a:extLst>
                <a:ext uri="{FF2B5EF4-FFF2-40B4-BE49-F238E27FC236}">
                  <a16:creationId xmlns:a16="http://schemas.microsoft.com/office/drawing/2014/main" id="{862D26D3-8F14-BA00-47B2-9DD391FDC1E9}"/>
                </a:ext>
              </a:extLst>
            </p:cNvPr>
            <p:cNvSpPr/>
            <p:nvPr/>
          </p:nvSpPr>
          <p:spPr>
            <a:xfrm>
              <a:off x="2507242" y="2643233"/>
              <a:ext cx="335408" cy="513713"/>
            </a:xfrm>
            <a:custGeom>
              <a:avLst/>
              <a:gdLst/>
              <a:ahLst/>
              <a:cxnLst/>
              <a:rect l="l" t="t" r="r" b="b"/>
              <a:pathLst>
                <a:path w="4564" h="6990" extrusionOk="0">
                  <a:moveTo>
                    <a:pt x="4273" y="0"/>
                  </a:moveTo>
                  <a:lnTo>
                    <a:pt x="3152" y="589"/>
                  </a:lnTo>
                  <a:cubicBezTo>
                    <a:pt x="3485" y="1578"/>
                    <a:pt x="1" y="5182"/>
                    <a:pt x="1845" y="6718"/>
                  </a:cubicBezTo>
                  <a:cubicBezTo>
                    <a:pt x="2068" y="6904"/>
                    <a:pt x="2332" y="6989"/>
                    <a:pt x="2592" y="6989"/>
                  </a:cubicBezTo>
                  <a:cubicBezTo>
                    <a:pt x="3095" y="6989"/>
                    <a:pt x="3585" y="6669"/>
                    <a:pt x="3749" y="6132"/>
                  </a:cubicBezTo>
                  <a:cubicBezTo>
                    <a:pt x="4125" y="4902"/>
                    <a:pt x="4563" y="2762"/>
                    <a:pt x="4273" y="0"/>
                  </a:cubicBez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36" name="Google Shape;849;p25">
              <a:extLst>
                <a:ext uri="{FF2B5EF4-FFF2-40B4-BE49-F238E27FC236}">
                  <a16:creationId xmlns:a16="http://schemas.microsoft.com/office/drawing/2014/main" id="{E759905F-55F0-CD3B-347D-0B7938143547}"/>
                </a:ext>
              </a:extLst>
            </p:cNvPr>
            <p:cNvSpPr/>
            <p:nvPr/>
          </p:nvSpPr>
          <p:spPr>
            <a:xfrm>
              <a:off x="2649812" y="2489493"/>
              <a:ext cx="104650" cy="100685"/>
            </a:xfrm>
            <a:custGeom>
              <a:avLst/>
              <a:gdLst/>
              <a:ahLst/>
              <a:cxnLst/>
              <a:rect l="l" t="t" r="r" b="b"/>
              <a:pathLst>
                <a:path w="1424" h="1370" extrusionOk="0">
                  <a:moveTo>
                    <a:pt x="361" y="1"/>
                  </a:moveTo>
                  <a:cubicBezTo>
                    <a:pt x="273" y="1"/>
                    <a:pt x="185" y="36"/>
                    <a:pt x="121" y="104"/>
                  </a:cubicBezTo>
                  <a:cubicBezTo>
                    <a:pt x="7" y="226"/>
                    <a:pt x="1" y="412"/>
                    <a:pt x="106" y="540"/>
                  </a:cubicBezTo>
                  <a:lnTo>
                    <a:pt x="786" y="1370"/>
                  </a:lnTo>
                  <a:lnTo>
                    <a:pt x="1424" y="693"/>
                  </a:lnTo>
                  <a:lnTo>
                    <a:pt x="555" y="64"/>
                  </a:lnTo>
                  <a:cubicBezTo>
                    <a:pt x="497" y="22"/>
                    <a:pt x="429" y="1"/>
                    <a:pt x="361" y="1"/>
                  </a:cubicBezTo>
                  <a:close/>
                </a:path>
              </a:pathLst>
            </a:custGeom>
            <a:solidFill>
              <a:srgbClr val="783B1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37" name="Google Shape;850;p25">
              <a:extLst>
                <a:ext uri="{FF2B5EF4-FFF2-40B4-BE49-F238E27FC236}">
                  <a16:creationId xmlns:a16="http://schemas.microsoft.com/office/drawing/2014/main" id="{5E8BA854-14D9-4F67-DBA4-007168F8F1AD}"/>
                </a:ext>
              </a:extLst>
            </p:cNvPr>
            <p:cNvSpPr/>
            <p:nvPr/>
          </p:nvSpPr>
          <p:spPr>
            <a:xfrm>
              <a:off x="2402005" y="2340530"/>
              <a:ext cx="443733" cy="420230"/>
            </a:xfrm>
            <a:custGeom>
              <a:avLst/>
              <a:gdLst/>
              <a:ahLst/>
              <a:cxnLst/>
              <a:rect l="l" t="t" r="r" b="b"/>
              <a:pathLst>
                <a:path w="6038" h="5718" extrusionOk="0">
                  <a:moveTo>
                    <a:pt x="1954" y="0"/>
                  </a:moveTo>
                  <a:cubicBezTo>
                    <a:pt x="591" y="2278"/>
                    <a:pt x="0" y="5548"/>
                    <a:pt x="0" y="5548"/>
                  </a:cubicBezTo>
                  <a:lnTo>
                    <a:pt x="4097" y="5717"/>
                  </a:lnTo>
                  <a:cubicBezTo>
                    <a:pt x="4097" y="5717"/>
                    <a:pt x="4100" y="5706"/>
                    <a:pt x="4103" y="5683"/>
                  </a:cubicBezTo>
                  <a:cubicBezTo>
                    <a:pt x="4116" y="5608"/>
                    <a:pt x="4152" y="5408"/>
                    <a:pt x="4213" y="5121"/>
                  </a:cubicBezTo>
                  <a:cubicBezTo>
                    <a:pt x="4371" y="4379"/>
                    <a:pt x="4693" y="3054"/>
                    <a:pt x="5202" y="1806"/>
                  </a:cubicBezTo>
                  <a:cubicBezTo>
                    <a:pt x="5229" y="1740"/>
                    <a:pt x="5257" y="1674"/>
                    <a:pt x="5283" y="1609"/>
                  </a:cubicBezTo>
                  <a:cubicBezTo>
                    <a:pt x="5502" y="1097"/>
                    <a:pt x="5753" y="604"/>
                    <a:pt x="6037" y="175"/>
                  </a:cubicBezTo>
                  <a:lnTo>
                    <a:pt x="1954" y="0"/>
                  </a:lnTo>
                  <a:close/>
                </a:path>
              </a:pathLst>
            </a:custGeom>
            <a:solidFill>
              <a:srgbClr val="E1E2EA"/>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38" name="Google Shape;851;p25">
              <a:extLst>
                <a:ext uri="{FF2B5EF4-FFF2-40B4-BE49-F238E27FC236}">
                  <a16:creationId xmlns:a16="http://schemas.microsoft.com/office/drawing/2014/main" id="{1DB9C2C6-AC0E-6110-242A-ECB89300F40B}"/>
                </a:ext>
              </a:extLst>
            </p:cNvPr>
            <p:cNvSpPr/>
            <p:nvPr/>
          </p:nvSpPr>
          <p:spPr>
            <a:xfrm>
              <a:off x="2625707" y="2449000"/>
              <a:ext cx="164544" cy="267880"/>
            </a:xfrm>
            <a:custGeom>
              <a:avLst/>
              <a:gdLst/>
              <a:ahLst/>
              <a:cxnLst/>
              <a:rect l="l" t="t" r="r" b="b"/>
              <a:pathLst>
                <a:path w="2239" h="3645" extrusionOk="0">
                  <a:moveTo>
                    <a:pt x="1737" y="1"/>
                  </a:moveTo>
                  <a:cubicBezTo>
                    <a:pt x="1511" y="1"/>
                    <a:pt x="1270" y="66"/>
                    <a:pt x="1036" y="183"/>
                  </a:cubicBezTo>
                  <a:cubicBezTo>
                    <a:pt x="537" y="431"/>
                    <a:pt x="213" y="1029"/>
                    <a:pt x="108" y="1504"/>
                  </a:cubicBezTo>
                  <a:cubicBezTo>
                    <a:pt x="1" y="1989"/>
                    <a:pt x="83" y="2506"/>
                    <a:pt x="339" y="2946"/>
                  </a:cubicBezTo>
                  <a:cubicBezTo>
                    <a:pt x="477" y="3189"/>
                    <a:pt x="674" y="3412"/>
                    <a:pt x="937" y="3551"/>
                  </a:cubicBezTo>
                  <a:cubicBezTo>
                    <a:pt x="1009" y="3591"/>
                    <a:pt x="1087" y="3623"/>
                    <a:pt x="1169" y="3645"/>
                  </a:cubicBezTo>
                  <a:cubicBezTo>
                    <a:pt x="1327" y="2903"/>
                    <a:pt x="1649" y="1578"/>
                    <a:pt x="2158" y="330"/>
                  </a:cubicBezTo>
                  <a:cubicBezTo>
                    <a:pt x="2185" y="264"/>
                    <a:pt x="2213" y="198"/>
                    <a:pt x="2239" y="133"/>
                  </a:cubicBezTo>
                  <a:cubicBezTo>
                    <a:pt x="2089" y="43"/>
                    <a:pt x="1918" y="1"/>
                    <a:pt x="1737" y="1"/>
                  </a:cubicBezTo>
                  <a:close/>
                </a:path>
              </a:pathLst>
            </a:custGeom>
            <a:solidFill>
              <a:srgbClr val="C4C7D8"/>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39" name="Google Shape;852;p25">
              <a:extLst>
                <a:ext uri="{FF2B5EF4-FFF2-40B4-BE49-F238E27FC236}">
                  <a16:creationId xmlns:a16="http://schemas.microsoft.com/office/drawing/2014/main" id="{D41B50DA-4A27-2BBA-0343-05CA9687DFCA}"/>
                </a:ext>
              </a:extLst>
            </p:cNvPr>
            <p:cNvSpPr/>
            <p:nvPr/>
          </p:nvSpPr>
          <p:spPr>
            <a:xfrm>
              <a:off x="2695890" y="2490742"/>
              <a:ext cx="127873" cy="227312"/>
            </a:xfrm>
            <a:custGeom>
              <a:avLst/>
              <a:gdLst/>
              <a:ahLst/>
              <a:cxnLst/>
              <a:rect l="l" t="t" r="r" b="b"/>
              <a:pathLst>
                <a:path w="1740" h="3093" extrusionOk="0">
                  <a:moveTo>
                    <a:pt x="1620" y="0"/>
                  </a:moveTo>
                  <a:lnTo>
                    <a:pt x="0" y="715"/>
                  </a:lnTo>
                  <a:lnTo>
                    <a:pt x="341" y="2274"/>
                  </a:lnTo>
                  <a:cubicBezTo>
                    <a:pt x="449" y="2768"/>
                    <a:pt x="885" y="3092"/>
                    <a:pt x="1357" y="3092"/>
                  </a:cubicBezTo>
                  <a:cubicBezTo>
                    <a:pt x="1484" y="3092"/>
                    <a:pt x="1614" y="3069"/>
                    <a:pt x="1740" y="3018"/>
                  </a:cubicBezTo>
                  <a:lnTo>
                    <a:pt x="1620" y="0"/>
                  </a:ln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40" name="Google Shape;853;p25">
              <a:extLst>
                <a:ext uri="{FF2B5EF4-FFF2-40B4-BE49-F238E27FC236}">
                  <a16:creationId xmlns:a16="http://schemas.microsoft.com/office/drawing/2014/main" id="{011BD0AC-0762-62C5-E5F3-64542FCB343A}"/>
                </a:ext>
              </a:extLst>
            </p:cNvPr>
            <p:cNvSpPr/>
            <p:nvPr/>
          </p:nvSpPr>
          <p:spPr>
            <a:xfrm>
              <a:off x="2644447" y="2488611"/>
              <a:ext cx="162119" cy="103698"/>
            </a:xfrm>
            <a:custGeom>
              <a:avLst/>
              <a:gdLst/>
              <a:ahLst/>
              <a:cxnLst/>
              <a:rect l="l" t="t" r="r" b="b"/>
              <a:pathLst>
                <a:path w="2206" h="1411" extrusionOk="0">
                  <a:moveTo>
                    <a:pt x="2206" y="1"/>
                  </a:moveTo>
                  <a:lnTo>
                    <a:pt x="789" y="145"/>
                  </a:lnTo>
                  <a:lnTo>
                    <a:pt x="66" y="1038"/>
                  </a:lnTo>
                  <a:cubicBezTo>
                    <a:pt x="5" y="1113"/>
                    <a:pt x="0" y="1218"/>
                    <a:pt x="54" y="1297"/>
                  </a:cubicBezTo>
                  <a:cubicBezTo>
                    <a:pt x="96" y="1360"/>
                    <a:pt x="164" y="1394"/>
                    <a:pt x="234" y="1394"/>
                  </a:cubicBezTo>
                  <a:cubicBezTo>
                    <a:pt x="276" y="1394"/>
                    <a:pt x="319" y="1381"/>
                    <a:pt x="357" y="1356"/>
                  </a:cubicBezTo>
                  <a:lnTo>
                    <a:pt x="997" y="923"/>
                  </a:lnTo>
                  <a:lnTo>
                    <a:pt x="2145" y="1410"/>
                  </a:lnTo>
                  <a:lnTo>
                    <a:pt x="2206" y="1"/>
                  </a:ln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41" name="Google Shape;854;p25">
              <a:extLst>
                <a:ext uri="{FF2B5EF4-FFF2-40B4-BE49-F238E27FC236}">
                  <a16:creationId xmlns:a16="http://schemas.microsoft.com/office/drawing/2014/main" id="{AC5F1DB8-50F1-F823-348F-643A09C1F1C9}"/>
                </a:ext>
              </a:extLst>
            </p:cNvPr>
            <p:cNvSpPr/>
            <p:nvPr/>
          </p:nvSpPr>
          <p:spPr>
            <a:xfrm>
              <a:off x="2648710" y="2536085"/>
              <a:ext cx="158812" cy="103698"/>
            </a:xfrm>
            <a:custGeom>
              <a:avLst/>
              <a:gdLst/>
              <a:ahLst/>
              <a:cxnLst/>
              <a:rect l="l" t="t" r="r" b="b"/>
              <a:pathLst>
                <a:path w="2161" h="1411" extrusionOk="0">
                  <a:moveTo>
                    <a:pt x="904" y="1"/>
                  </a:moveTo>
                  <a:lnTo>
                    <a:pt x="85" y="808"/>
                  </a:lnTo>
                  <a:cubicBezTo>
                    <a:pt x="17" y="875"/>
                    <a:pt x="1" y="979"/>
                    <a:pt x="45" y="1064"/>
                  </a:cubicBezTo>
                  <a:cubicBezTo>
                    <a:pt x="84" y="1139"/>
                    <a:pt x="160" y="1182"/>
                    <a:pt x="238" y="1182"/>
                  </a:cubicBezTo>
                  <a:cubicBezTo>
                    <a:pt x="272" y="1182"/>
                    <a:pt x="307" y="1173"/>
                    <a:pt x="339" y="1157"/>
                  </a:cubicBezTo>
                  <a:lnTo>
                    <a:pt x="1024" y="798"/>
                  </a:lnTo>
                  <a:lnTo>
                    <a:pt x="2111" y="1410"/>
                  </a:lnTo>
                  <a:lnTo>
                    <a:pt x="2160" y="172"/>
                  </a:lnTo>
                  <a:lnTo>
                    <a:pt x="904" y="1"/>
                  </a:ln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42" name="Google Shape;855;p25">
              <a:extLst>
                <a:ext uri="{FF2B5EF4-FFF2-40B4-BE49-F238E27FC236}">
                  <a16:creationId xmlns:a16="http://schemas.microsoft.com/office/drawing/2014/main" id="{377D6400-00B4-EF22-B3DE-71252E903433}"/>
                </a:ext>
              </a:extLst>
            </p:cNvPr>
            <p:cNvSpPr/>
            <p:nvPr/>
          </p:nvSpPr>
          <p:spPr>
            <a:xfrm>
              <a:off x="2713748" y="2428276"/>
              <a:ext cx="101196" cy="86501"/>
            </a:xfrm>
            <a:custGeom>
              <a:avLst/>
              <a:gdLst/>
              <a:ahLst/>
              <a:cxnLst/>
              <a:rect l="l" t="t" r="r" b="b"/>
              <a:pathLst>
                <a:path w="1377" h="1177" extrusionOk="0">
                  <a:moveTo>
                    <a:pt x="262" y="0"/>
                  </a:moveTo>
                  <a:cubicBezTo>
                    <a:pt x="196" y="0"/>
                    <a:pt x="130" y="28"/>
                    <a:pt x="84" y="82"/>
                  </a:cubicBezTo>
                  <a:cubicBezTo>
                    <a:pt x="1" y="181"/>
                    <a:pt x="12" y="328"/>
                    <a:pt x="110" y="411"/>
                  </a:cubicBezTo>
                  <a:lnTo>
                    <a:pt x="705" y="1176"/>
                  </a:lnTo>
                  <a:lnTo>
                    <a:pt x="1377" y="850"/>
                  </a:lnTo>
                  <a:lnTo>
                    <a:pt x="413" y="56"/>
                  </a:lnTo>
                  <a:cubicBezTo>
                    <a:pt x="369" y="19"/>
                    <a:pt x="315" y="0"/>
                    <a:pt x="262" y="0"/>
                  </a:cubicBez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43" name="Google Shape;856;p25">
              <a:extLst>
                <a:ext uri="{FF2B5EF4-FFF2-40B4-BE49-F238E27FC236}">
                  <a16:creationId xmlns:a16="http://schemas.microsoft.com/office/drawing/2014/main" id="{4E075220-632C-231B-A2A5-1A961B0D7948}"/>
                </a:ext>
              </a:extLst>
            </p:cNvPr>
            <p:cNvSpPr/>
            <p:nvPr/>
          </p:nvSpPr>
          <p:spPr>
            <a:xfrm>
              <a:off x="2668111" y="2427835"/>
              <a:ext cx="84367" cy="69965"/>
            </a:xfrm>
            <a:custGeom>
              <a:avLst/>
              <a:gdLst/>
              <a:ahLst/>
              <a:cxnLst/>
              <a:rect l="l" t="t" r="r" b="b"/>
              <a:pathLst>
                <a:path w="1148" h="952" extrusionOk="0">
                  <a:moveTo>
                    <a:pt x="882" y="0"/>
                  </a:moveTo>
                  <a:cubicBezTo>
                    <a:pt x="834" y="0"/>
                    <a:pt x="786" y="16"/>
                    <a:pt x="745" y="47"/>
                  </a:cubicBezTo>
                  <a:lnTo>
                    <a:pt x="116" y="535"/>
                  </a:lnTo>
                  <a:cubicBezTo>
                    <a:pt x="19" y="612"/>
                    <a:pt x="1" y="752"/>
                    <a:pt x="77" y="850"/>
                  </a:cubicBezTo>
                  <a:lnTo>
                    <a:pt x="89" y="866"/>
                  </a:lnTo>
                  <a:cubicBezTo>
                    <a:pt x="133" y="922"/>
                    <a:pt x="200" y="952"/>
                    <a:pt x="266" y="952"/>
                  </a:cubicBezTo>
                  <a:cubicBezTo>
                    <a:pt x="314" y="952"/>
                    <a:pt x="363" y="937"/>
                    <a:pt x="403" y="904"/>
                  </a:cubicBezTo>
                  <a:lnTo>
                    <a:pt x="1032" y="416"/>
                  </a:lnTo>
                  <a:cubicBezTo>
                    <a:pt x="1129" y="341"/>
                    <a:pt x="1147" y="200"/>
                    <a:pt x="1071" y="102"/>
                  </a:cubicBezTo>
                  <a:lnTo>
                    <a:pt x="1059" y="87"/>
                  </a:lnTo>
                  <a:cubicBezTo>
                    <a:pt x="1015" y="30"/>
                    <a:pt x="949" y="0"/>
                    <a:pt x="882" y="0"/>
                  </a:cubicBez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44" name="Google Shape;857;p25">
              <a:extLst>
                <a:ext uri="{FF2B5EF4-FFF2-40B4-BE49-F238E27FC236}">
                  <a16:creationId xmlns:a16="http://schemas.microsoft.com/office/drawing/2014/main" id="{96EC47C7-E36B-1E17-7AEB-9D1C057BFC2C}"/>
                </a:ext>
              </a:extLst>
            </p:cNvPr>
            <p:cNvSpPr/>
            <p:nvPr/>
          </p:nvSpPr>
          <p:spPr>
            <a:xfrm>
              <a:off x="2663996" y="2596788"/>
              <a:ext cx="80178" cy="73419"/>
            </a:xfrm>
            <a:custGeom>
              <a:avLst/>
              <a:gdLst/>
              <a:ahLst/>
              <a:cxnLst/>
              <a:rect l="l" t="t" r="r" b="b"/>
              <a:pathLst>
                <a:path w="1091" h="999" extrusionOk="0">
                  <a:moveTo>
                    <a:pt x="828" y="1"/>
                  </a:moveTo>
                  <a:cubicBezTo>
                    <a:pt x="774" y="1"/>
                    <a:pt x="719" y="21"/>
                    <a:pt x="676" y="61"/>
                  </a:cubicBezTo>
                  <a:lnTo>
                    <a:pt x="98" y="595"/>
                  </a:lnTo>
                  <a:cubicBezTo>
                    <a:pt x="7" y="679"/>
                    <a:pt x="1" y="821"/>
                    <a:pt x="85" y="911"/>
                  </a:cubicBezTo>
                  <a:lnTo>
                    <a:pt x="98" y="926"/>
                  </a:lnTo>
                  <a:cubicBezTo>
                    <a:pt x="142" y="974"/>
                    <a:pt x="202" y="998"/>
                    <a:pt x="263" y="998"/>
                  </a:cubicBezTo>
                  <a:cubicBezTo>
                    <a:pt x="317" y="998"/>
                    <a:pt x="372" y="978"/>
                    <a:pt x="415" y="939"/>
                  </a:cubicBezTo>
                  <a:lnTo>
                    <a:pt x="993" y="404"/>
                  </a:lnTo>
                  <a:cubicBezTo>
                    <a:pt x="1085" y="320"/>
                    <a:pt x="1090" y="178"/>
                    <a:pt x="1006" y="87"/>
                  </a:cubicBezTo>
                  <a:lnTo>
                    <a:pt x="993" y="72"/>
                  </a:lnTo>
                  <a:cubicBezTo>
                    <a:pt x="949" y="25"/>
                    <a:pt x="889" y="1"/>
                    <a:pt x="828" y="1"/>
                  </a:cubicBez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45" name="Google Shape;858;p25">
              <a:extLst>
                <a:ext uri="{FF2B5EF4-FFF2-40B4-BE49-F238E27FC236}">
                  <a16:creationId xmlns:a16="http://schemas.microsoft.com/office/drawing/2014/main" id="{B5A2E22F-2AFA-04B0-4737-EF6DE96BC144}"/>
                </a:ext>
              </a:extLst>
            </p:cNvPr>
            <p:cNvSpPr/>
            <p:nvPr/>
          </p:nvSpPr>
          <p:spPr>
            <a:xfrm>
              <a:off x="1796229" y="2507498"/>
              <a:ext cx="350694" cy="839431"/>
            </a:xfrm>
            <a:custGeom>
              <a:avLst/>
              <a:gdLst/>
              <a:ahLst/>
              <a:cxnLst/>
              <a:rect l="l" t="t" r="r" b="b"/>
              <a:pathLst>
                <a:path w="4772" h="11422" extrusionOk="0">
                  <a:moveTo>
                    <a:pt x="3386" y="0"/>
                  </a:moveTo>
                  <a:cubicBezTo>
                    <a:pt x="2760" y="0"/>
                    <a:pt x="2167" y="435"/>
                    <a:pt x="1847" y="1036"/>
                  </a:cubicBezTo>
                  <a:cubicBezTo>
                    <a:pt x="883" y="2849"/>
                    <a:pt x="1" y="7493"/>
                    <a:pt x="176" y="9794"/>
                  </a:cubicBezTo>
                  <a:cubicBezTo>
                    <a:pt x="240" y="10638"/>
                    <a:pt x="896" y="11319"/>
                    <a:pt x="1739" y="11411"/>
                  </a:cubicBezTo>
                  <a:cubicBezTo>
                    <a:pt x="1804" y="11418"/>
                    <a:pt x="1868" y="11422"/>
                    <a:pt x="1932" y="11422"/>
                  </a:cubicBezTo>
                  <a:cubicBezTo>
                    <a:pt x="2826" y="11422"/>
                    <a:pt x="3592" y="10744"/>
                    <a:pt x="3682" y="9835"/>
                  </a:cubicBezTo>
                  <a:lnTo>
                    <a:pt x="4745" y="1806"/>
                  </a:lnTo>
                  <a:cubicBezTo>
                    <a:pt x="4771" y="1417"/>
                    <a:pt x="4629" y="411"/>
                    <a:pt x="3916" y="110"/>
                  </a:cubicBezTo>
                  <a:cubicBezTo>
                    <a:pt x="3741" y="35"/>
                    <a:pt x="3562" y="0"/>
                    <a:pt x="3386" y="0"/>
                  </a:cubicBezTo>
                  <a:close/>
                </a:path>
              </a:pathLst>
            </a:custGeom>
            <a:solidFill>
              <a:srgbClr val="659E67"/>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46" name="Google Shape;859;p25">
              <a:extLst>
                <a:ext uri="{FF2B5EF4-FFF2-40B4-BE49-F238E27FC236}">
                  <a16:creationId xmlns:a16="http://schemas.microsoft.com/office/drawing/2014/main" id="{303E095F-6ABE-B5D8-65F1-3AC4BAF87279}"/>
                </a:ext>
              </a:extLst>
            </p:cNvPr>
            <p:cNvSpPr/>
            <p:nvPr/>
          </p:nvSpPr>
          <p:spPr>
            <a:xfrm>
              <a:off x="1863105" y="3150826"/>
              <a:ext cx="585568" cy="306317"/>
            </a:xfrm>
            <a:custGeom>
              <a:avLst/>
              <a:gdLst/>
              <a:ahLst/>
              <a:cxnLst/>
              <a:rect l="l" t="t" r="r" b="b"/>
              <a:pathLst>
                <a:path w="7968" h="4168" extrusionOk="0">
                  <a:moveTo>
                    <a:pt x="1566" y="1"/>
                  </a:moveTo>
                  <a:cubicBezTo>
                    <a:pt x="1101" y="1"/>
                    <a:pt x="650" y="241"/>
                    <a:pt x="401" y="670"/>
                  </a:cubicBezTo>
                  <a:cubicBezTo>
                    <a:pt x="1" y="1358"/>
                    <a:pt x="282" y="2243"/>
                    <a:pt x="1007" y="2571"/>
                  </a:cubicBezTo>
                  <a:cubicBezTo>
                    <a:pt x="1959" y="3001"/>
                    <a:pt x="3550" y="3465"/>
                    <a:pt x="6086" y="3580"/>
                  </a:cubicBezTo>
                  <a:lnTo>
                    <a:pt x="7968" y="4167"/>
                  </a:lnTo>
                  <a:lnTo>
                    <a:pt x="6945" y="2609"/>
                  </a:lnTo>
                  <a:cubicBezTo>
                    <a:pt x="6945" y="2609"/>
                    <a:pt x="4395" y="1355"/>
                    <a:pt x="2211" y="165"/>
                  </a:cubicBezTo>
                  <a:cubicBezTo>
                    <a:pt x="2006" y="54"/>
                    <a:pt x="1784" y="1"/>
                    <a:pt x="1566" y="1"/>
                  </a:cubicBez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47" name="Google Shape;860;p25">
              <a:extLst>
                <a:ext uri="{FF2B5EF4-FFF2-40B4-BE49-F238E27FC236}">
                  <a16:creationId xmlns:a16="http://schemas.microsoft.com/office/drawing/2014/main" id="{FC3E8E21-C0E0-E418-469D-7A423B481F7B}"/>
                </a:ext>
              </a:extLst>
            </p:cNvPr>
            <p:cNvSpPr/>
            <p:nvPr/>
          </p:nvSpPr>
          <p:spPr>
            <a:xfrm>
              <a:off x="2462340" y="3468154"/>
              <a:ext cx="48797" cy="103477"/>
            </a:xfrm>
            <a:custGeom>
              <a:avLst/>
              <a:gdLst/>
              <a:ahLst/>
              <a:cxnLst/>
              <a:rect l="l" t="t" r="r" b="b"/>
              <a:pathLst>
                <a:path w="664" h="1408" extrusionOk="0">
                  <a:moveTo>
                    <a:pt x="521" y="0"/>
                  </a:moveTo>
                  <a:lnTo>
                    <a:pt x="0" y="127"/>
                  </a:lnTo>
                  <a:lnTo>
                    <a:pt x="289" y="1268"/>
                  </a:lnTo>
                  <a:cubicBezTo>
                    <a:pt x="311" y="1351"/>
                    <a:pt x="385" y="1408"/>
                    <a:pt x="468" y="1408"/>
                  </a:cubicBezTo>
                  <a:cubicBezTo>
                    <a:pt x="482" y="1408"/>
                    <a:pt x="496" y="1406"/>
                    <a:pt x="510" y="1403"/>
                  </a:cubicBezTo>
                  <a:cubicBezTo>
                    <a:pt x="601" y="1382"/>
                    <a:pt x="663" y="1295"/>
                    <a:pt x="653" y="1203"/>
                  </a:cubicBezTo>
                  <a:lnTo>
                    <a:pt x="521" y="0"/>
                  </a:ln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48" name="Google Shape;861;p25">
              <a:extLst>
                <a:ext uri="{FF2B5EF4-FFF2-40B4-BE49-F238E27FC236}">
                  <a16:creationId xmlns:a16="http://schemas.microsoft.com/office/drawing/2014/main" id="{DA2170C4-6CB0-8872-5141-DA8894820E68}"/>
                </a:ext>
              </a:extLst>
            </p:cNvPr>
            <p:cNvSpPr/>
            <p:nvPr/>
          </p:nvSpPr>
          <p:spPr>
            <a:xfrm>
              <a:off x="2352105" y="3418254"/>
              <a:ext cx="148597" cy="167563"/>
            </a:xfrm>
            <a:custGeom>
              <a:avLst/>
              <a:gdLst/>
              <a:ahLst/>
              <a:cxnLst/>
              <a:rect l="l" t="t" r="r" b="b"/>
              <a:pathLst>
                <a:path w="2022" h="2280" extrusionOk="0">
                  <a:moveTo>
                    <a:pt x="1271" y="0"/>
                  </a:moveTo>
                  <a:lnTo>
                    <a:pt x="0" y="460"/>
                  </a:lnTo>
                  <a:lnTo>
                    <a:pt x="1345" y="1287"/>
                  </a:lnTo>
                  <a:lnTo>
                    <a:pt x="1606" y="2155"/>
                  </a:lnTo>
                  <a:cubicBezTo>
                    <a:pt x="1628" y="2225"/>
                    <a:pt x="1690" y="2274"/>
                    <a:pt x="1762" y="2278"/>
                  </a:cubicBezTo>
                  <a:cubicBezTo>
                    <a:pt x="1767" y="2279"/>
                    <a:pt x="1771" y="2279"/>
                    <a:pt x="1776" y="2279"/>
                  </a:cubicBezTo>
                  <a:cubicBezTo>
                    <a:pt x="1868" y="2279"/>
                    <a:pt x="1945" y="2206"/>
                    <a:pt x="1949" y="2113"/>
                  </a:cubicBezTo>
                  <a:lnTo>
                    <a:pt x="2021" y="679"/>
                  </a:lnTo>
                  <a:lnTo>
                    <a:pt x="1271" y="0"/>
                  </a:ln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49" name="Google Shape;862;p25">
              <a:extLst>
                <a:ext uri="{FF2B5EF4-FFF2-40B4-BE49-F238E27FC236}">
                  <a16:creationId xmlns:a16="http://schemas.microsoft.com/office/drawing/2014/main" id="{0F19EC04-E3F1-F6CC-E48B-A3BB0E019EB9}"/>
                </a:ext>
              </a:extLst>
            </p:cNvPr>
            <p:cNvSpPr/>
            <p:nvPr/>
          </p:nvSpPr>
          <p:spPr>
            <a:xfrm>
              <a:off x="2424493" y="3388711"/>
              <a:ext cx="127799" cy="114428"/>
            </a:xfrm>
            <a:custGeom>
              <a:avLst/>
              <a:gdLst/>
              <a:ahLst/>
              <a:cxnLst/>
              <a:rect l="l" t="t" r="r" b="b"/>
              <a:pathLst>
                <a:path w="1739" h="1557" extrusionOk="0">
                  <a:moveTo>
                    <a:pt x="879" y="1"/>
                  </a:moveTo>
                  <a:lnTo>
                    <a:pt x="1" y="639"/>
                  </a:lnTo>
                  <a:lnTo>
                    <a:pt x="1249" y="816"/>
                  </a:lnTo>
                  <a:lnTo>
                    <a:pt x="1513" y="1486"/>
                  </a:lnTo>
                  <a:cubicBezTo>
                    <a:pt x="1530" y="1529"/>
                    <a:pt x="1572" y="1557"/>
                    <a:pt x="1617" y="1557"/>
                  </a:cubicBezTo>
                  <a:cubicBezTo>
                    <a:pt x="1623" y="1557"/>
                    <a:pt x="1629" y="1556"/>
                    <a:pt x="1634" y="1556"/>
                  </a:cubicBezTo>
                  <a:cubicBezTo>
                    <a:pt x="1696" y="1546"/>
                    <a:pt x="1738" y="1489"/>
                    <a:pt x="1729" y="1428"/>
                  </a:cubicBezTo>
                  <a:lnTo>
                    <a:pt x="1593" y="498"/>
                  </a:lnTo>
                  <a:lnTo>
                    <a:pt x="879" y="1"/>
                  </a:ln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50" name="Google Shape;863;p25">
              <a:extLst>
                <a:ext uri="{FF2B5EF4-FFF2-40B4-BE49-F238E27FC236}">
                  <a16:creationId xmlns:a16="http://schemas.microsoft.com/office/drawing/2014/main" id="{8752A3BD-3982-75DC-3852-F5351634DA56}"/>
                </a:ext>
              </a:extLst>
            </p:cNvPr>
            <p:cNvSpPr/>
            <p:nvPr/>
          </p:nvSpPr>
          <p:spPr>
            <a:xfrm>
              <a:off x="2244296" y="3298540"/>
              <a:ext cx="244795" cy="210262"/>
            </a:xfrm>
            <a:custGeom>
              <a:avLst/>
              <a:gdLst/>
              <a:ahLst/>
              <a:cxnLst/>
              <a:rect l="l" t="t" r="r" b="b"/>
              <a:pathLst>
                <a:path w="3331" h="2861" extrusionOk="0">
                  <a:moveTo>
                    <a:pt x="313" y="0"/>
                  </a:moveTo>
                  <a:lnTo>
                    <a:pt x="1" y="884"/>
                  </a:lnTo>
                  <a:cubicBezTo>
                    <a:pt x="68" y="1082"/>
                    <a:pt x="151" y="1268"/>
                    <a:pt x="246" y="1438"/>
                  </a:cubicBezTo>
                  <a:cubicBezTo>
                    <a:pt x="651" y="2178"/>
                    <a:pt x="1247" y="2649"/>
                    <a:pt x="1461" y="2804"/>
                  </a:cubicBezTo>
                  <a:cubicBezTo>
                    <a:pt x="1514" y="2841"/>
                    <a:pt x="1544" y="2860"/>
                    <a:pt x="1544" y="2860"/>
                  </a:cubicBezTo>
                  <a:lnTo>
                    <a:pt x="3331" y="1229"/>
                  </a:lnTo>
                  <a:lnTo>
                    <a:pt x="995" y="279"/>
                  </a:lnTo>
                  <a:lnTo>
                    <a:pt x="912" y="244"/>
                  </a:lnTo>
                  <a:lnTo>
                    <a:pt x="313" y="0"/>
                  </a:ln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51" name="Google Shape;864;p25">
              <a:extLst>
                <a:ext uri="{FF2B5EF4-FFF2-40B4-BE49-F238E27FC236}">
                  <a16:creationId xmlns:a16="http://schemas.microsoft.com/office/drawing/2014/main" id="{CC7983F3-68D8-21FC-1C42-6CD4EB2A7EC0}"/>
                </a:ext>
              </a:extLst>
            </p:cNvPr>
            <p:cNvSpPr/>
            <p:nvPr/>
          </p:nvSpPr>
          <p:spPr>
            <a:xfrm>
              <a:off x="2357764" y="3454632"/>
              <a:ext cx="68493" cy="131919"/>
            </a:xfrm>
            <a:custGeom>
              <a:avLst/>
              <a:gdLst/>
              <a:ahLst/>
              <a:cxnLst/>
              <a:rect l="l" t="t" r="r" b="b"/>
              <a:pathLst>
                <a:path w="932" h="1795" extrusionOk="0">
                  <a:moveTo>
                    <a:pt x="302" y="0"/>
                  </a:moveTo>
                  <a:lnTo>
                    <a:pt x="1" y="736"/>
                  </a:lnTo>
                  <a:lnTo>
                    <a:pt x="541" y="1147"/>
                  </a:lnTo>
                  <a:lnTo>
                    <a:pt x="677" y="1706"/>
                  </a:lnTo>
                  <a:cubicBezTo>
                    <a:pt x="686" y="1745"/>
                    <a:pt x="714" y="1775"/>
                    <a:pt x="752" y="1787"/>
                  </a:cubicBezTo>
                  <a:lnTo>
                    <a:pt x="759" y="1789"/>
                  </a:lnTo>
                  <a:cubicBezTo>
                    <a:pt x="770" y="1793"/>
                    <a:pt x="782" y="1795"/>
                    <a:pt x="793" y="1795"/>
                  </a:cubicBezTo>
                  <a:cubicBezTo>
                    <a:pt x="852" y="1795"/>
                    <a:pt x="903" y="1748"/>
                    <a:pt x="905" y="1686"/>
                  </a:cubicBezTo>
                  <a:lnTo>
                    <a:pt x="931" y="1018"/>
                  </a:lnTo>
                  <a:lnTo>
                    <a:pt x="302" y="0"/>
                  </a:lnTo>
                  <a:close/>
                </a:path>
              </a:pathLst>
            </a:custGeom>
            <a:solidFill>
              <a:srgbClr val="9F643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grpSp>
          <p:nvGrpSpPr>
            <p:cNvPr id="452" name="Google Shape;865;p25">
              <a:extLst>
                <a:ext uri="{FF2B5EF4-FFF2-40B4-BE49-F238E27FC236}">
                  <a16:creationId xmlns:a16="http://schemas.microsoft.com/office/drawing/2014/main" id="{06E5D772-363F-E74B-DF27-7CE2DBF3F4A5}"/>
                </a:ext>
              </a:extLst>
            </p:cNvPr>
            <p:cNvGrpSpPr/>
            <p:nvPr/>
          </p:nvGrpSpPr>
          <p:grpSpPr>
            <a:xfrm>
              <a:off x="1002469" y="1874709"/>
              <a:ext cx="610990" cy="1282996"/>
              <a:chOff x="1002469" y="1874709"/>
              <a:chExt cx="610990" cy="1282996"/>
            </a:xfrm>
          </p:grpSpPr>
          <p:sp>
            <p:nvSpPr>
              <p:cNvPr id="453" name="Google Shape;866;p25">
                <a:extLst>
                  <a:ext uri="{FF2B5EF4-FFF2-40B4-BE49-F238E27FC236}">
                    <a16:creationId xmlns:a16="http://schemas.microsoft.com/office/drawing/2014/main" id="{4FC4D512-1427-8F36-293B-F6AAF80CC1B1}"/>
                  </a:ext>
                </a:extLst>
              </p:cNvPr>
              <p:cNvSpPr/>
              <p:nvPr/>
            </p:nvSpPr>
            <p:spPr>
              <a:xfrm flipH="1">
                <a:off x="1247170" y="1874709"/>
                <a:ext cx="72733" cy="819386"/>
              </a:xfrm>
              <a:custGeom>
                <a:avLst/>
                <a:gdLst/>
                <a:ahLst/>
                <a:cxnLst/>
                <a:rect l="l" t="t" r="r" b="b"/>
                <a:pathLst>
                  <a:path w="994" h="11198" extrusionOk="0">
                    <a:moveTo>
                      <a:pt x="472" y="1"/>
                    </a:moveTo>
                    <a:cubicBezTo>
                      <a:pt x="431" y="1"/>
                      <a:pt x="384" y="76"/>
                      <a:pt x="331" y="230"/>
                    </a:cubicBezTo>
                    <a:cubicBezTo>
                      <a:pt x="0" y="1184"/>
                      <a:pt x="331" y="11198"/>
                      <a:pt x="331" y="11198"/>
                    </a:cubicBezTo>
                    <a:lnTo>
                      <a:pt x="994" y="11198"/>
                    </a:lnTo>
                    <a:cubicBezTo>
                      <a:pt x="994" y="11198"/>
                      <a:pt x="987" y="9293"/>
                      <a:pt x="861" y="5327"/>
                    </a:cubicBezTo>
                    <a:cubicBezTo>
                      <a:pt x="756" y="2003"/>
                      <a:pt x="686" y="1"/>
                      <a:pt x="472" y="1"/>
                    </a:cubicBezTo>
                    <a:close/>
                  </a:path>
                </a:pathLst>
              </a:custGeom>
              <a:solidFill>
                <a:srgbClr val="718A4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54" name="Google Shape;867;p25">
                <a:extLst>
                  <a:ext uri="{FF2B5EF4-FFF2-40B4-BE49-F238E27FC236}">
                    <a16:creationId xmlns:a16="http://schemas.microsoft.com/office/drawing/2014/main" id="{11654F37-5194-82E2-BE8A-30A6E4062846}"/>
                  </a:ext>
                </a:extLst>
              </p:cNvPr>
              <p:cNvSpPr/>
              <p:nvPr/>
            </p:nvSpPr>
            <p:spPr>
              <a:xfrm flipH="1">
                <a:off x="1323781" y="2298813"/>
                <a:ext cx="81221" cy="395278"/>
              </a:xfrm>
              <a:custGeom>
                <a:avLst/>
                <a:gdLst/>
                <a:ahLst/>
                <a:cxnLst/>
                <a:rect l="l" t="t" r="r" b="b"/>
                <a:pathLst>
                  <a:path w="1110" h="5402" extrusionOk="0">
                    <a:moveTo>
                      <a:pt x="165" y="1"/>
                    </a:moveTo>
                    <a:cubicBezTo>
                      <a:pt x="1" y="1"/>
                      <a:pt x="109" y="2091"/>
                      <a:pt x="660" y="5402"/>
                    </a:cubicBezTo>
                    <a:lnTo>
                      <a:pt x="1110" y="5402"/>
                    </a:lnTo>
                    <a:cubicBezTo>
                      <a:pt x="661" y="1606"/>
                      <a:pt x="308" y="1"/>
                      <a:pt x="165" y="1"/>
                    </a:cubicBezTo>
                    <a:close/>
                  </a:path>
                </a:pathLst>
              </a:custGeom>
              <a:solidFill>
                <a:srgbClr val="4C5F3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55" name="Google Shape;868;p25">
                <a:extLst>
                  <a:ext uri="{FF2B5EF4-FFF2-40B4-BE49-F238E27FC236}">
                    <a16:creationId xmlns:a16="http://schemas.microsoft.com/office/drawing/2014/main" id="{988A1CE2-4942-05AA-0E6E-91CB709D9A5A}"/>
                  </a:ext>
                </a:extLst>
              </p:cNvPr>
              <p:cNvSpPr/>
              <p:nvPr/>
            </p:nvSpPr>
            <p:spPr>
              <a:xfrm flipH="1">
                <a:off x="1210437" y="2145445"/>
                <a:ext cx="72148" cy="548647"/>
              </a:xfrm>
              <a:custGeom>
                <a:avLst/>
                <a:gdLst/>
                <a:ahLst/>
                <a:cxnLst/>
                <a:rect l="l" t="t" r="r" b="b"/>
                <a:pathLst>
                  <a:path w="986" h="7498" extrusionOk="0">
                    <a:moveTo>
                      <a:pt x="773" y="0"/>
                    </a:moveTo>
                    <a:cubicBezTo>
                      <a:pt x="678" y="0"/>
                      <a:pt x="533" y="436"/>
                      <a:pt x="335" y="1220"/>
                    </a:cubicBezTo>
                    <a:cubicBezTo>
                      <a:pt x="0" y="2548"/>
                      <a:pt x="481" y="7498"/>
                      <a:pt x="481" y="7498"/>
                    </a:cubicBezTo>
                    <a:lnTo>
                      <a:pt x="727" y="7498"/>
                    </a:lnTo>
                    <a:cubicBezTo>
                      <a:pt x="953" y="2178"/>
                      <a:pt x="986" y="0"/>
                      <a:pt x="773" y="0"/>
                    </a:cubicBezTo>
                    <a:close/>
                  </a:path>
                </a:pathLst>
              </a:custGeom>
              <a:solidFill>
                <a:srgbClr val="4C5F3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56" name="Google Shape;869;p25">
                <a:extLst>
                  <a:ext uri="{FF2B5EF4-FFF2-40B4-BE49-F238E27FC236}">
                    <a16:creationId xmlns:a16="http://schemas.microsoft.com/office/drawing/2014/main" id="{276DF270-3BCC-83EC-0F70-8E55706B3579}"/>
                  </a:ext>
                </a:extLst>
              </p:cNvPr>
              <p:cNvSpPr/>
              <p:nvPr/>
            </p:nvSpPr>
            <p:spPr>
              <a:xfrm flipH="1">
                <a:off x="1283316" y="2094810"/>
                <a:ext cx="111808" cy="599283"/>
              </a:xfrm>
              <a:custGeom>
                <a:avLst/>
                <a:gdLst/>
                <a:ahLst/>
                <a:cxnLst/>
                <a:rect l="l" t="t" r="r" b="b"/>
                <a:pathLst>
                  <a:path w="1528" h="8190" extrusionOk="0">
                    <a:moveTo>
                      <a:pt x="760" y="1"/>
                    </a:moveTo>
                    <a:cubicBezTo>
                      <a:pt x="636" y="1"/>
                      <a:pt x="1" y="1017"/>
                      <a:pt x="898" y="8190"/>
                    </a:cubicBezTo>
                    <a:lnTo>
                      <a:pt x="1528" y="8190"/>
                    </a:lnTo>
                    <a:cubicBezTo>
                      <a:pt x="1528" y="8190"/>
                      <a:pt x="873" y="131"/>
                      <a:pt x="775" y="7"/>
                    </a:cubicBezTo>
                    <a:cubicBezTo>
                      <a:pt x="771" y="3"/>
                      <a:pt x="766" y="1"/>
                      <a:pt x="760" y="1"/>
                    </a:cubicBezTo>
                    <a:close/>
                  </a:path>
                </a:pathLst>
              </a:custGeom>
              <a:solidFill>
                <a:srgbClr val="4C5F39"/>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57" name="Google Shape;870;p25">
                <a:extLst>
                  <a:ext uri="{FF2B5EF4-FFF2-40B4-BE49-F238E27FC236}">
                    <a16:creationId xmlns:a16="http://schemas.microsoft.com/office/drawing/2014/main" id="{69E2A987-DECB-ED3A-532A-B3AD08D2ADAB}"/>
                  </a:ext>
                </a:extLst>
              </p:cNvPr>
              <p:cNvSpPr/>
              <p:nvPr/>
            </p:nvSpPr>
            <p:spPr>
              <a:xfrm flipH="1">
                <a:off x="1076311" y="2694160"/>
                <a:ext cx="409400" cy="404205"/>
              </a:xfrm>
              <a:custGeom>
                <a:avLst/>
                <a:gdLst/>
                <a:ahLst/>
                <a:cxnLst/>
                <a:rect l="l" t="t" r="r" b="b"/>
                <a:pathLst>
                  <a:path w="5595" h="5524" extrusionOk="0">
                    <a:moveTo>
                      <a:pt x="1465" y="0"/>
                    </a:moveTo>
                    <a:cubicBezTo>
                      <a:pt x="1465" y="1575"/>
                      <a:pt x="489" y="2128"/>
                      <a:pt x="148" y="3127"/>
                    </a:cubicBezTo>
                    <a:cubicBezTo>
                      <a:pt x="89" y="3295"/>
                      <a:pt x="49" y="3474"/>
                      <a:pt x="35" y="3674"/>
                    </a:cubicBezTo>
                    <a:cubicBezTo>
                      <a:pt x="1" y="4150"/>
                      <a:pt x="110" y="4734"/>
                      <a:pt x="467" y="5524"/>
                    </a:cubicBezTo>
                    <a:lnTo>
                      <a:pt x="5013" y="5524"/>
                    </a:lnTo>
                    <a:cubicBezTo>
                      <a:pt x="5449" y="4781"/>
                      <a:pt x="5594" y="4182"/>
                      <a:pt x="5569" y="3673"/>
                    </a:cubicBezTo>
                    <a:cubicBezTo>
                      <a:pt x="5560" y="3476"/>
                      <a:pt x="5524" y="3294"/>
                      <a:pt x="5469" y="3121"/>
                    </a:cubicBezTo>
                    <a:cubicBezTo>
                      <a:pt x="5114" y="1966"/>
                      <a:pt x="3931" y="1248"/>
                      <a:pt x="3931" y="0"/>
                    </a:cubicBezTo>
                    <a:close/>
                  </a:path>
                </a:pathLst>
              </a:custGeom>
              <a:solidFill>
                <a:srgbClr val="ECE8E0"/>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58" name="Google Shape;871;p25">
                <a:extLst>
                  <a:ext uri="{FF2B5EF4-FFF2-40B4-BE49-F238E27FC236}">
                    <a16:creationId xmlns:a16="http://schemas.microsoft.com/office/drawing/2014/main" id="{B02764C1-90C6-FDAB-ACA6-2F496F1D2B31}"/>
                  </a:ext>
                </a:extLst>
              </p:cNvPr>
              <p:cNvSpPr/>
              <p:nvPr/>
            </p:nvSpPr>
            <p:spPr>
              <a:xfrm flipH="1">
                <a:off x="1159508" y="2694160"/>
                <a:ext cx="326203" cy="404205"/>
              </a:xfrm>
              <a:custGeom>
                <a:avLst/>
                <a:gdLst/>
                <a:ahLst/>
                <a:cxnLst/>
                <a:rect l="l" t="t" r="r" b="b"/>
                <a:pathLst>
                  <a:path w="4458" h="5524" extrusionOk="0">
                    <a:moveTo>
                      <a:pt x="1465" y="0"/>
                    </a:moveTo>
                    <a:cubicBezTo>
                      <a:pt x="1465" y="1575"/>
                      <a:pt x="489" y="2128"/>
                      <a:pt x="147" y="3127"/>
                    </a:cubicBezTo>
                    <a:cubicBezTo>
                      <a:pt x="89" y="3295"/>
                      <a:pt x="49" y="3474"/>
                      <a:pt x="35" y="3674"/>
                    </a:cubicBezTo>
                    <a:cubicBezTo>
                      <a:pt x="1" y="4150"/>
                      <a:pt x="110" y="4734"/>
                      <a:pt x="467" y="5524"/>
                    </a:cubicBezTo>
                    <a:lnTo>
                      <a:pt x="3877" y="5524"/>
                    </a:lnTo>
                    <a:cubicBezTo>
                      <a:pt x="4313" y="4781"/>
                      <a:pt x="4458" y="4182"/>
                      <a:pt x="4433" y="3673"/>
                    </a:cubicBezTo>
                    <a:cubicBezTo>
                      <a:pt x="4422" y="3476"/>
                      <a:pt x="4388" y="3294"/>
                      <a:pt x="4333" y="3121"/>
                    </a:cubicBezTo>
                    <a:cubicBezTo>
                      <a:pt x="3978" y="1966"/>
                      <a:pt x="2794" y="1248"/>
                      <a:pt x="2794" y="0"/>
                    </a:cubicBezTo>
                    <a:close/>
                  </a:path>
                </a:pathLst>
              </a:custGeom>
              <a:solidFill>
                <a:srgbClr val="FFFFF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59" name="Google Shape;872;p25">
                <a:extLst>
                  <a:ext uri="{FF2B5EF4-FFF2-40B4-BE49-F238E27FC236}">
                    <a16:creationId xmlns:a16="http://schemas.microsoft.com/office/drawing/2014/main" id="{15DFE16A-8E37-32C6-8B47-70DC7498571B}"/>
                  </a:ext>
                </a:extLst>
              </p:cNvPr>
              <p:cNvSpPr/>
              <p:nvPr/>
            </p:nvSpPr>
            <p:spPr>
              <a:xfrm flipH="1">
                <a:off x="1107410" y="2010296"/>
                <a:ext cx="150077" cy="683797"/>
              </a:xfrm>
              <a:custGeom>
                <a:avLst/>
                <a:gdLst/>
                <a:ahLst/>
                <a:cxnLst/>
                <a:rect l="l" t="t" r="r" b="b"/>
                <a:pathLst>
                  <a:path w="2051" h="9345" extrusionOk="0">
                    <a:moveTo>
                      <a:pt x="1813" y="0"/>
                    </a:moveTo>
                    <a:cubicBezTo>
                      <a:pt x="1701" y="0"/>
                      <a:pt x="1460" y="746"/>
                      <a:pt x="1107" y="2318"/>
                    </a:cubicBezTo>
                    <a:cubicBezTo>
                      <a:pt x="0" y="7237"/>
                      <a:pt x="246" y="9345"/>
                      <a:pt x="246" y="9345"/>
                    </a:cubicBezTo>
                    <a:lnTo>
                      <a:pt x="621" y="9345"/>
                    </a:lnTo>
                    <a:cubicBezTo>
                      <a:pt x="1704" y="3377"/>
                      <a:pt x="2051" y="0"/>
                      <a:pt x="1813" y="0"/>
                    </a:cubicBezTo>
                    <a:close/>
                  </a:path>
                </a:pathLst>
              </a:custGeom>
              <a:solidFill>
                <a:srgbClr val="718A4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60" name="Google Shape;873;p25">
                <a:extLst>
                  <a:ext uri="{FF2B5EF4-FFF2-40B4-BE49-F238E27FC236}">
                    <a16:creationId xmlns:a16="http://schemas.microsoft.com/office/drawing/2014/main" id="{94147E9A-031E-E894-9DCC-EF0FBC129680}"/>
                  </a:ext>
                </a:extLst>
              </p:cNvPr>
              <p:cNvSpPr/>
              <p:nvPr/>
            </p:nvSpPr>
            <p:spPr>
              <a:xfrm flipH="1">
                <a:off x="1327146" y="2451010"/>
                <a:ext cx="127320" cy="243079"/>
              </a:xfrm>
              <a:custGeom>
                <a:avLst/>
                <a:gdLst/>
                <a:ahLst/>
                <a:cxnLst/>
                <a:rect l="l" t="t" r="r" b="b"/>
                <a:pathLst>
                  <a:path w="1740" h="3322" extrusionOk="0">
                    <a:moveTo>
                      <a:pt x="329" y="1"/>
                    </a:moveTo>
                    <a:cubicBezTo>
                      <a:pt x="0" y="1"/>
                      <a:pt x="409" y="1094"/>
                      <a:pt x="1259" y="3322"/>
                    </a:cubicBezTo>
                    <a:lnTo>
                      <a:pt x="1526" y="3322"/>
                    </a:lnTo>
                    <a:cubicBezTo>
                      <a:pt x="1526" y="3322"/>
                      <a:pt x="1740" y="1009"/>
                      <a:pt x="774" y="248"/>
                    </a:cubicBezTo>
                    <a:cubicBezTo>
                      <a:pt x="566" y="83"/>
                      <a:pt x="420" y="1"/>
                      <a:pt x="329" y="1"/>
                    </a:cubicBezTo>
                    <a:close/>
                  </a:path>
                </a:pathLst>
              </a:custGeom>
              <a:solidFill>
                <a:srgbClr val="718A4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61" name="Google Shape;874;p25">
                <a:extLst>
                  <a:ext uri="{FF2B5EF4-FFF2-40B4-BE49-F238E27FC236}">
                    <a16:creationId xmlns:a16="http://schemas.microsoft.com/office/drawing/2014/main" id="{9DA320AD-D6C8-E9C7-BB99-AD62DD447942}"/>
                  </a:ext>
                </a:extLst>
              </p:cNvPr>
              <p:cNvSpPr/>
              <p:nvPr/>
            </p:nvSpPr>
            <p:spPr>
              <a:xfrm flipH="1">
                <a:off x="1120801" y="2485328"/>
                <a:ext cx="126442" cy="208761"/>
              </a:xfrm>
              <a:custGeom>
                <a:avLst/>
                <a:gdLst/>
                <a:ahLst/>
                <a:cxnLst/>
                <a:rect l="l" t="t" r="r" b="b"/>
                <a:pathLst>
                  <a:path w="1728" h="2853" extrusionOk="0">
                    <a:moveTo>
                      <a:pt x="1533" y="0"/>
                    </a:moveTo>
                    <a:cubicBezTo>
                      <a:pt x="1330" y="0"/>
                      <a:pt x="667" y="1004"/>
                      <a:pt x="1" y="2853"/>
                    </a:cubicBezTo>
                    <a:lnTo>
                      <a:pt x="481" y="2853"/>
                    </a:lnTo>
                    <a:cubicBezTo>
                      <a:pt x="1506" y="906"/>
                      <a:pt x="1727" y="0"/>
                      <a:pt x="1533" y="0"/>
                    </a:cubicBezTo>
                    <a:close/>
                  </a:path>
                </a:pathLst>
              </a:custGeom>
              <a:solidFill>
                <a:srgbClr val="718A4E"/>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62" name="Google Shape;875;p25">
                <a:extLst>
                  <a:ext uri="{FF2B5EF4-FFF2-40B4-BE49-F238E27FC236}">
                    <a16:creationId xmlns:a16="http://schemas.microsoft.com/office/drawing/2014/main" id="{64DCB5DF-65AA-D6FD-9381-DACA071F3FE2}"/>
                  </a:ext>
                </a:extLst>
              </p:cNvPr>
              <p:cNvSpPr/>
              <p:nvPr/>
            </p:nvSpPr>
            <p:spPr>
              <a:xfrm flipH="1">
                <a:off x="1078213" y="2862968"/>
                <a:ext cx="404937" cy="101929"/>
              </a:xfrm>
              <a:custGeom>
                <a:avLst/>
                <a:gdLst/>
                <a:ahLst/>
                <a:cxnLst/>
                <a:rect l="l" t="t" r="r" b="b"/>
                <a:pathLst>
                  <a:path w="5534" h="1393" extrusionOk="0">
                    <a:moveTo>
                      <a:pt x="1491" y="0"/>
                    </a:moveTo>
                    <a:cubicBezTo>
                      <a:pt x="1034" y="0"/>
                      <a:pt x="801" y="305"/>
                      <a:pt x="632" y="528"/>
                    </a:cubicBezTo>
                    <a:cubicBezTo>
                      <a:pt x="466" y="746"/>
                      <a:pt x="381" y="836"/>
                      <a:pt x="216" y="836"/>
                    </a:cubicBezTo>
                    <a:cubicBezTo>
                      <a:pt x="177" y="836"/>
                      <a:pt x="144" y="830"/>
                      <a:pt x="112" y="821"/>
                    </a:cubicBezTo>
                    <a:cubicBezTo>
                      <a:pt x="54" y="988"/>
                      <a:pt x="14" y="1167"/>
                      <a:pt x="1" y="1367"/>
                    </a:cubicBezTo>
                    <a:cubicBezTo>
                      <a:pt x="66" y="1383"/>
                      <a:pt x="138" y="1392"/>
                      <a:pt x="216" y="1392"/>
                    </a:cubicBezTo>
                    <a:cubicBezTo>
                      <a:pt x="673" y="1392"/>
                      <a:pt x="906" y="1088"/>
                      <a:pt x="1076" y="865"/>
                    </a:cubicBezTo>
                    <a:cubicBezTo>
                      <a:pt x="1241" y="646"/>
                      <a:pt x="1326" y="557"/>
                      <a:pt x="1491" y="557"/>
                    </a:cubicBezTo>
                    <a:cubicBezTo>
                      <a:pt x="1655" y="557"/>
                      <a:pt x="1739" y="646"/>
                      <a:pt x="1906" y="865"/>
                    </a:cubicBezTo>
                    <a:cubicBezTo>
                      <a:pt x="2076" y="1088"/>
                      <a:pt x="2308" y="1392"/>
                      <a:pt x="2764" y="1392"/>
                    </a:cubicBezTo>
                    <a:cubicBezTo>
                      <a:pt x="3220" y="1392"/>
                      <a:pt x="3453" y="1088"/>
                      <a:pt x="3623" y="865"/>
                    </a:cubicBezTo>
                    <a:cubicBezTo>
                      <a:pt x="3788" y="646"/>
                      <a:pt x="3874" y="557"/>
                      <a:pt x="4038" y="557"/>
                    </a:cubicBezTo>
                    <a:cubicBezTo>
                      <a:pt x="4202" y="557"/>
                      <a:pt x="4286" y="646"/>
                      <a:pt x="4454" y="865"/>
                    </a:cubicBezTo>
                    <a:cubicBezTo>
                      <a:pt x="4623" y="1088"/>
                      <a:pt x="4856" y="1392"/>
                      <a:pt x="5312" y="1392"/>
                    </a:cubicBezTo>
                    <a:cubicBezTo>
                      <a:pt x="5393" y="1392"/>
                      <a:pt x="5467" y="1383"/>
                      <a:pt x="5534" y="1366"/>
                    </a:cubicBezTo>
                    <a:cubicBezTo>
                      <a:pt x="5524" y="1169"/>
                      <a:pt x="5489" y="987"/>
                      <a:pt x="5434" y="814"/>
                    </a:cubicBezTo>
                    <a:cubicBezTo>
                      <a:pt x="5398" y="829"/>
                      <a:pt x="5358" y="836"/>
                      <a:pt x="5312" y="836"/>
                    </a:cubicBezTo>
                    <a:cubicBezTo>
                      <a:pt x="5148" y="836"/>
                      <a:pt x="5063" y="746"/>
                      <a:pt x="4896" y="528"/>
                    </a:cubicBezTo>
                    <a:cubicBezTo>
                      <a:pt x="4728" y="305"/>
                      <a:pt x="4495" y="0"/>
                      <a:pt x="4038" y="0"/>
                    </a:cubicBezTo>
                    <a:cubicBezTo>
                      <a:pt x="3581" y="0"/>
                      <a:pt x="3348" y="305"/>
                      <a:pt x="3180" y="528"/>
                    </a:cubicBezTo>
                    <a:cubicBezTo>
                      <a:pt x="3013" y="746"/>
                      <a:pt x="2929" y="836"/>
                      <a:pt x="2764" y="836"/>
                    </a:cubicBezTo>
                    <a:cubicBezTo>
                      <a:pt x="2599" y="836"/>
                      <a:pt x="2516" y="746"/>
                      <a:pt x="2349" y="528"/>
                    </a:cubicBezTo>
                    <a:cubicBezTo>
                      <a:pt x="2179" y="305"/>
                      <a:pt x="1947" y="0"/>
                      <a:pt x="1491" y="0"/>
                    </a:cubicBezTo>
                    <a:close/>
                  </a:path>
                </a:pathLst>
              </a:custGeom>
              <a:solidFill>
                <a:srgbClr val="EBE2D3"/>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63" name="Google Shape;876;p25">
                <a:extLst>
                  <a:ext uri="{FF2B5EF4-FFF2-40B4-BE49-F238E27FC236}">
                    <a16:creationId xmlns:a16="http://schemas.microsoft.com/office/drawing/2014/main" id="{3EC6E4A6-50D1-97ED-E06B-DE12FB5D2551}"/>
                  </a:ext>
                </a:extLst>
              </p:cNvPr>
              <p:cNvSpPr/>
              <p:nvPr/>
            </p:nvSpPr>
            <p:spPr>
              <a:xfrm flipH="1">
                <a:off x="1002469" y="3088337"/>
                <a:ext cx="610990" cy="69368"/>
              </a:xfrm>
              <a:custGeom>
                <a:avLst/>
                <a:gdLst/>
                <a:ahLst/>
                <a:cxnLst/>
                <a:rect l="l" t="t" r="r" b="b"/>
                <a:pathLst>
                  <a:path w="8350" h="948" extrusionOk="0">
                    <a:moveTo>
                      <a:pt x="0" y="1"/>
                    </a:moveTo>
                    <a:lnTo>
                      <a:pt x="0" y="947"/>
                    </a:lnTo>
                    <a:lnTo>
                      <a:pt x="8349" y="947"/>
                    </a:lnTo>
                    <a:lnTo>
                      <a:pt x="8349" y="1"/>
                    </a:lnTo>
                    <a:close/>
                  </a:path>
                </a:pathLst>
              </a:custGeom>
              <a:solidFill>
                <a:srgbClr val="C19E6F"/>
              </a:solid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grpSp>
        <p:sp>
          <p:nvSpPr>
            <p:cNvPr id="464" name="Google Shape;877;p25">
              <a:extLst>
                <a:ext uri="{FF2B5EF4-FFF2-40B4-BE49-F238E27FC236}">
                  <a16:creationId xmlns:a16="http://schemas.microsoft.com/office/drawing/2014/main" id="{8D70EBA3-BF7D-AE5F-6489-572BE495DFAE}"/>
                </a:ext>
              </a:extLst>
            </p:cNvPr>
            <p:cNvSpPr/>
            <p:nvPr/>
          </p:nvSpPr>
          <p:spPr>
            <a:xfrm>
              <a:off x="720000" y="4626864"/>
              <a:ext cx="2629208" cy="177125"/>
            </a:xfrm>
            <a:custGeom>
              <a:avLst/>
              <a:gdLst/>
              <a:ahLst/>
              <a:cxnLst/>
              <a:rect l="l" t="t" r="r" b="b"/>
              <a:pathLst>
                <a:path w="55489" h="1" fill="none" extrusionOk="0">
                  <a:moveTo>
                    <a:pt x="55488" y="0"/>
                  </a:moveTo>
                  <a:lnTo>
                    <a:pt x="1" y="0"/>
                  </a:lnTo>
                </a:path>
              </a:pathLst>
            </a:custGeom>
            <a:noFill/>
            <a:ln w="19050" cap="rnd" cmpd="sng">
              <a:solidFill>
                <a:srgbClr val="CCCCCC"/>
              </a:solidFill>
              <a:prstDash val="solid"/>
              <a:miter lim="1143"/>
              <a:headEnd type="none" w="sm" len="sm"/>
              <a:tailEnd type="none" w="sm" len="sm"/>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sp>
          <p:nvSpPr>
            <p:cNvPr id="465" name="Google Shape;881;p25">
              <a:extLst>
                <a:ext uri="{FF2B5EF4-FFF2-40B4-BE49-F238E27FC236}">
                  <a16:creationId xmlns:a16="http://schemas.microsoft.com/office/drawing/2014/main" id="{E16C8078-0D38-8750-684C-4D22E53F7661}"/>
                </a:ext>
              </a:extLst>
            </p:cNvPr>
            <p:cNvSpPr/>
            <p:nvPr/>
          </p:nvSpPr>
          <p:spPr>
            <a:xfrm>
              <a:off x="2892809" y="2870562"/>
              <a:ext cx="351900" cy="351900"/>
            </a:xfrm>
            <a:prstGeom prst="ellipse">
              <a:avLst/>
            </a:prstGeom>
            <a:noFill/>
            <a:ln>
              <a:noFill/>
            </a:ln>
          </p:spPr>
          <p:txBody>
            <a:bodyPr spcFirstLastPara="1" wrap="square" lIns="182850" tIns="182850" rIns="182850" bIns="182850" anchor="ctr" anchorCtr="0">
              <a:noAutofit/>
            </a:bodyPr>
            <a:lstStyle/>
            <a:p>
              <a:pPr defTabSz="1828800">
                <a:defRPr/>
              </a:pPr>
              <a:endParaRPr sz="3600" kern="0">
                <a:solidFill>
                  <a:sysClr val="windowText" lastClr="000000"/>
                </a:solidFill>
              </a:endParaRPr>
            </a:p>
          </p:txBody>
        </p:sp>
      </p:grpSp>
      <p:pic>
        <p:nvPicPr>
          <p:cNvPr id="124" name="Picture 6">
            <a:extLst>
              <a:ext uri="{FF2B5EF4-FFF2-40B4-BE49-F238E27FC236}">
                <a16:creationId xmlns:a16="http://schemas.microsoft.com/office/drawing/2014/main" id="{3040135C-4442-610B-2872-5BB2230FFC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41979" y="2164568"/>
            <a:ext cx="949406" cy="949406"/>
          </a:xfrm>
          <a:prstGeom prst="rect">
            <a:avLst/>
          </a:prstGeom>
        </p:spPr>
      </p:pic>
      <p:sp>
        <p:nvSpPr>
          <p:cNvPr id="125" name="Google Shape;424;p35">
            <a:extLst>
              <a:ext uri="{FF2B5EF4-FFF2-40B4-BE49-F238E27FC236}">
                <a16:creationId xmlns:a16="http://schemas.microsoft.com/office/drawing/2014/main" id="{7EEDAC50-63C2-63B9-8BAB-6FBA15FC62F2}"/>
              </a:ext>
            </a:extLst>
          </p:cNvPr>
          <p:cNvSpPr txBox="1">
            <a:spLocks/>
          </p:cNvSpPr>
          <p:nvPr/>
        </p:nvSpPr>
        <p:spPr>
          <a:xfrm>
            <a:off x="1686935" y="3389746"/>
            <a:ext cx="4404408" cy="9642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0"/>
              </a:spcBef>
              <a:spcAft>
                <a:spcPts val="0"/>
              </a:spcAft>
              <a:buClr>
                <a:schemeClr val="dk1"/>
              </a:buClr>
              <a:buSzPts val="2000"/>
              <a:buFont typeface="Staatliches"/>
              <a:buNone/>
              <a:defRPr sz="2000" b="0" i="0" u="none" strike="noStrike" cap="none">
                <a:solidFill>
                  <a:schemeClr val="dk1"/>
                </a:solidFill>
                <a:latin typeface="Staatliches"/>
                <a:ea typeface="Staatliches"/>
                <a:cs typeface="Staatliches"/>
                <a:sym typeface="Staatliches"/>
              </a:defRPr>
            </a:lvl9pPr>
          </a:lstStyle>
          <a:p>
            <a:pPr marL="0" marR="0" lvl="0" indent="0" algn="l" defTabSz="914400" rtl="0" eaLnBrk="1" fontAlgn="auto" latinLnBrk="0" hangingPunct="1">
              <a:lnSpc>
                <a:spcPct val="100000"/>
              </a:lnSpc>
              <a:spcBef>
                <a:spcPts val="0"/>
              </a:spcBef>
              <a:spcAft>
                <a:spcPts val="0"/>
              </a:spcAft>
              <a:buClr>
                <a:srgbClr val="FFFFFF"/>
              </a:buClr>
              <a:buSzPts val="2000"/>
              <a:buFont typeface="Staatliches"/>
              <a:buNone/>
              <a:tabLst/>
              <a:defRPr/>
            </a:pPr>
            <a:r>
              <a:rPr lang="en-US" sz="3890" b="1" dirty="0">
                <a:solidFill>
                  <a:srgbClr val="000000"/>
                </a:solidFill>
                <a:latin typeface="DejaVu Serif"/>
                <a:ea typeface="+mn-ea"/>
                <a:cs typeface="+mn-cs"/>
              </a:rPr>
              <a:t>TOPIC OVERVIEW</a:t>
            </a:r>
          </a:p>
        </p:txBody>
      </p:sp>
      <p:grpSp>
        <p:nvGrpSpPr>
          <p:cNvPr id="126" name="Google Shape;12747;p109">
            <a:extLst>
              <a:ext uri="{FF2B5EF4-FFF2-40B4-BE49-F238E27FC236}">
                <a16:creationId xmlns:a16="http://schemas.microsoft.com/office/drawing/2014/main" id="{B9C2B9B1-BDD8-0A93-57A1-E1943636742F}"/>
              </a:ext>
            </a:extLst>
          </p:cNvPr>
          <p:cNvGrpSpPr/>
          <p:nvPr/>
        </p:nvGrpSpPr>
        <p:grpSpPr>
          <a:xfrm>
            <a:off x="3421526" y="1088356"/>
            <a:ext cx="2110118" cy="2255397"/>
            <a:chOff x="1341612" y="3340055"/>
            <a:chExt cx="259399" cy="370524"/>
          </a:xfrm>
        </p:grpSpPr>
        <p:sp>
          <p:nvSpPr>
            <p:cNvPr id="127" name="Google Shape;12748;p109">
              <a:extLst>
                <a:ext uri="{FF2B5EF4-FFF2-40B4-BE49-F238E27FC236}">
                  <a16:creationId xmlns:a16="http://schemas.microsoft.com/office/drawing/2014/main" id="{2D582EA2-4B2E-C2D0-4C33-625AEF5763F5}"/>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8" name="Google Shape;12749;p109">
              <a:extLst>
                <a:ext uri="{FF2B5EF4-FFF2-40B4-BE49-F238E27FC236}">
                  <a16:creationId xmlns:a16="http://schemas.microsoft.com/office/drawing/2014/main" id="{0E3C3497-482D-5CDF-7AE6-206550149654}"/>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29" name="Google Shape;12750;p109">
              <a:extLst>
                <a:ext uri="{FF2B5EF4-FFF2-40B4-BE49-F238E27FC236}">
                  <a16:creationId xmlns:a16="http://schemas.microsoft.com/office/drawing/2014/main" id="{10F8EEF4-1CD2-3AA9-EF29-4208731859D6}"/>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0" name="Google Shape;12751;p109">
              <a:extLst>
                <a:ext uri="{FF2B5EF4-FFF2-40B4-BE49-F238E27FC236}">
                  <a16:creationId xmlns:a16="http://schemas.microsoft.com/office/drawing/2014/main" id="{7659F893-B38E-1B8C-601A-E871F1BE48D0}"/>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1" name="Google Shape;12752;p109">
              <a:extLst>
                <a:ext uri="{FF2B5EF4-FFF2-40B4-BE49-F238E27FC236}">
                  <a16:creationId xmlns:a16="http://schemas.microsoft.com/office/drawing/2014/main" id="{D19072DD-88B8-5332-66C8-F07BE66FD729}"/>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2" name="Google Shape;12753;p109">
              <a:extLst>
                <a:ext uri="{FF2B5EF4-FFF2-40B4-BE49-F238E27FC236}">
                  <a16:creationId xmlns:a16="http://schemas.microsoft.com/office/drawing/2014/main" id="{0CA7D2E0-994B-111F-987D-05F85A0C5944}"/>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3" name="Google Shape;12754;p109">
              <a:extLst>
                <a:ext uri="{FF2B5EF4-FFF2-40B4-BE49-F238E27FC236}">
                  <a16:creationId xmlns:a16="http://schemas.microsoft.com/office/drawing/2014/main" id="{06CB48F4-DD61-4D1D-9F38-E85C5F3B0825}"/>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4" name="Google Shape;12755;p109">
              <a:extLst>
                <a:ext uri="{FF2B5EF4-FFF2-40B4-BE49-F238E27FC236}">
                  <a16:creationId xmlns:a16="http://schemas.microsoft.com/office/drawing/2014/main" id="{EF136A4F-B3E0-55BE-05C1-DB11D6CC32F3}"/>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5" name="Google Shape;12756;p109">
              <a:extLst>
                <a:ext uri="{FF2B5EF4-FFF2-40B4-BE49-F238E27FC236}">
                  <a16:creationId xmlns:a16="http://schemas.microsoft.com/office/drawing/2014/main" id="{125D0154-A943-E65B-05D7-168293AF50E6}"/>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6" name="Google Shape;12757;p109">
              <a:extLst>
                <a:ext uri="{FF2B5EF4-FFF2-40B4-BE49-F238E27FC236}">
                  <a16:creationId xmlns:a16="http://schemas.microsoft.com/office/drawing/2014/main" id="{80E4F35D-6AFB-9A0F-36FA-385BB717E310}"/>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7" name="Google Shape;12758;p109">
              <a:extLst>
                <a:ext uri="{FF2B5EF4-FFF2-40B4-BE49-F238E27FC236}">
                  <a16:creationId xmlns:a16="http://schemas.microsoft.com/office/drawing/2014/main" id="{81C2D931-ACBB-D873-E0CC-AF1A7F5FA8FB}"/>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8" name="Google Shape;12759;p109">
              <a:extLst>
                <a:ext uri="{FF2B5EF4-FFF2-40B4-BE49-F238E27FC236}">
                  <a16:creationId xmlns:a16="http://schemas.microsoft.com/office/drawing/2014/main" id="{0FF314FE-1D65-18FD-8588-B13F53B4040E}"/>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9" name="Google Shape;12760;p109">
              <a:extLst>
                <a:ext uri="{FF2B5EF4-FFF2-40B4-BE49-F238E27FC236}">
                  <a16:creationId xmlns:a16="http://schemas.microsoft.com/office/drawing/2014/main" id="{045005F2-2996-7C8F-DEE5-73236B5B4808}"/>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40" name="Google Shape;12761;p109">
              <a:extLst>
                <a:ext uri="{FF2B5EF4-FFF2-40B4-BE49-F238E27FC236}">
                  <a16:creationId xmlns:a16="http://schemas.microsoft.com/office/drawing/2014/main" id="{517F4148-6DCB-88CF-405A-C7FF687209B1}"/>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41" name="Google Shape;12762;p109">
              <a:extLst>
                <a:ext uri="{FF2B5EF4-FFF2-40B4-BE49-F238E27FC236}">
                  <a16:creationId xmlns:a16="http://schemas.microsoft.com/office/drawing/2014/main" id="{0F1F3CAC-63AB-18EB-2F89-29EB05E4A9A1}"/>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42" name="Google Shape;12763;p109">
              <a:extLst>
                <a:ext uri="{FF2B5EF4-FFF2-40B4-BE49-F238E27FC236}">
                  <a16:creationId xmlns:a16="http://schemas.microsoft.com/office/drawing/2014/main" id="{1136E57F-9EF2-7D71-86E0-54C63F26B26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43" name="Google Shape;12764;p109">
              <a:extLst>
                <a:ext uri="{FF2B5EF4-FFF2-40B4-BE49-F238E27FC236}">
                  <a16:creationId xmlns:a16="http://schemas.microsoft.com/office/drawing/2014/main" id="{503764EA-8597-417D-0333-9684E1655330}"/>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44" name="Google Shape;12765;p109">
              <a:extLst>
                <a:ext uri="{FF2B5EF4-FFF2-40B4-BE49-F238E27FC236}">
                  <a16:creationId xmlns:a16="http://schemas.microsoft.com/office/drawing/2014/main" id="{0A638A67-08B1-238A-2C0F-FDD2C80A9B49}"/>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pic>
        <p:nvPicPr>
          <p:cNvPr id="145" name="Picture 9">
            <a:extLst>
              <a:ext uri="{FF2B5EF4-FFF2-40B4-BE49-F238E27FC236}">
                <a16:creationId xmlns:a16="http://schemas.microsoft.com/office/drawing/2014/main" id="{E6C95120-8E37-A142-F3B6-7CB60DE9B3E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6022">
            <a:off x="16352293" y="8339271"/>
            <a:ext cx="1041470" cy="1272908"/>
          </a:xfrm>
          <a:prstGeom prst="rect">
            <a:avLst/>
          </a:prstGeom>
        </p:spPr>
      </p:pic>
      <p:sp>
        <p:nvSpPr>
          <p:cNvPr id="146" name="TextBox 10">
            <a:extLst>
              <a:ext uri="{FF2B5EF4-FFF2-40B4-BE49-F238E27FC236}">
                <a16:creationId xmlns:a16="http://schemas.microsoft.com/office/drawing/2014/main" id="{0A3C0987-D9C4-C68F-C718-57792118B44C}"/>
              </a:ext>
            </a:extLst>
          </p:cNvPr>
          <p:cNvSpPr txBox="1"/>
          <p:nvPr/>
        </p:nvSpPr>
        <p:spPr>
          <a:xfrm>
            <a:off x="16643238" y="8352155"/>
            <a:ext cx="459581"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6</a:t>
            </a:r>
          </a:p>
        </p:txBody>
      </p:sp>
    </p:spTree>
    <p:extLst>
      <p:ext uri="{BB962C8B-B14F-4D97-AF65-F5344CB8AC3E}">
        <p14:creationId xmlns:p14="http://schemas.microsoft.com/office/powerpoint/2010/main" val="217809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pic>
        <p:nvPicPr>
          <p:cNvPr id="24" name="Picture 2">
            <a:extLst>
              <a:ext uri="{FF2B5EF4-FFF2-40B4-BE49-F238E27FC236}">
                <a16:creationId xmlns:a16="http://schemas.microsoft.com/office/drawing/2014/main" id="{C9E13206-F341-F4D2-B226-13E027036CFA}"/>
              </a:ext>
            </a:extLst>
          </p:cNvPr>
          <p:cNvPicPr>
            <a:picLocks noChangeAspect="1"/>
          </p:cNvPicPr>
          <p:nvPr/>
        </p:nvPicPr>
        <p:blipFill>
          <a:blip r:embed="rId3"/>
          <a:srcRect t="29292" b="29292"/>
          <a:stretch>
            <a:fillRect/>
          </a:stretch>
        </p:blipFill>
        <p:spPr>
          <a:xfrm>
            <a:off x="0" y="1943100"/>
            <a:ext cx="18288000" cy="8343900"/>
          </a:xfrm>
          <a:prstGeom prst="rect">
            <a:avLst/>
          </a:prstGeom>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DF63E38-9D63-452E-B6AE-BE5A1030A17A}"/>
                  </a:ext>
                </a:extLst>
              </p:cNvPr>
              <p:cNvGraphicFramePr>
                <a:graphicFrameLocks noChangeAspect="1"/>
              </p:cNvGraphicFramePr>
              <p:nvPr/>
            </p:nvGraphicFramePr>
            <p:xfrm>
              <a:off x="2061914" y="3981367"/>
              <a:ext cx="3843076" cy="2168866"/>
            </p:xfrm>
            <a:graphic>
              <a:graphicData uri="http://schemas.microsoft.com/office/powerpoint/2016/slidezoom">
                <pslz:sldZm>
                  <pslz:sldZmObj sldId="355" cId="1682363948">
                    <pslz:zmPr id="{C17AB267-5955-472C-8263-D5E5CA8D817A}" returnToParent="0" transitionDur="1000" showBg="0">
                      <p166:blipFill xmlns:p166="http://schemas.microsoft.com/office/powerpoint/2016/6/main">
                        <a:blip r:embed="rId4"/>
                        <a:stretch>
                          <a:fillRect/>
                        </a:stretch>
                      </p166:blipFill>
                      <p166:spPr xmlns:p166="http://schemas.microsoft.com/office/powerpoint/2016/6/main">
                        <a:xfrm>
                          <a:off x="0" y="0"/>
                          <a:ext cx="3843076" cy="2168866"/>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DDF63E38-9D63-452E-B6AE-BE5A1030A17A}"/>
                  </a:ext>
                </a:extLst>
              </p:cNvPr>
              <p:cNvPicPr>
                <a:picLocks noGrp="1" noRot="1" noChangeAspect="1" noMove="1" noResize="1" noEditPoints="1" noAdjustHandles="1" noChangeArrowheads="1" noChangeShapeType="1"/>
              </p:cNvPicPr>
              <p:nvPr/>
            </p:nvPicPr>
            <p:blipFill>
              <a:blip r:embed="rId6"/>
              <a:stretch>
                <a:fillRect/>
              </a:stretch>
            </p:blipFill>
            <p:spPr>
              <a:xfrm>
                <a:off x="2061914" y="3981367"/>
                <a:ext cx="3843076" cy="2168866"/>
              </a:xfrm>
              <a:prstGeom prst="rect">
                <a:avLst/>
              </a:prstGeom>
            </p:spPr>
          </p:pic>
        </mc:Fallback>
      </mc:AlternateContent>
      <p:sp>
        <p:nvSpPr>
          <p:cNvPr id="2277" name="Google Shape;2277;p60"/>
          <p:cNvSpPr txBox="1">
            <a:spLocks noGrp="1"/>
          </p:cNvSpPr>
          <p:nvPr>
            <p:ph type="title"/>
          </p:nvPr>
        </p:nvSpPr>
        <p:spPr>
          <a:prstGeom prst="rect">
            <a:avLst/>
          </a:prstGeom>
        </p:spPr>
        <p:txBody>
          <a:bodyPr spcFirstLastPara="1" vert="horz" wrap="square" lIns="182850" tIns="182850" rIns="182850" bIns="182850" rtlCol="0" anchor="ctr" anchorCtr="0">
            <a:noAutofit/>
          </a:bodyPr>
          <a:lstStyle/>
          <a:p>
            <a:pPr>
              <a:spcBef>
                <a:spcPts val="0"/>
              </a:spcBef>
            </a:pPr>
            <a:r>
              <a:rPr lang="en" b="0" dirty="0">
                <a:solidFill>
                  <a:schemeClr val="dk1"/>
                </a:solidFill>
              </a:rPr>
              <a:t>SUMMARY</a:t>
            </a:r>
            <a:endParaRPr b="0" dirty="0">
              <a:solidFill>
                <a:schemeClr val="dk1"/>
              </a:solidFill>
            </a:endParaRPr>
          </a:p>
        </p:txBody>
      </p:sp>
      <p:grpSp>
        <p:nvGrpSpPr>
          <p:cNvPr id="2290" name="Google Shape;2290;p60"/>
          <p:cNvGrpSpPr/>
          <p:nvPr/>
        </p:nvGrpSpPr>
        <p:grpSpPr>
          <a:xfrm>
            <a:off x="0" y="8153400"/>
            <a:ext cx="18288000" cy="747548"/>
            <a:chOff x="0" y="4076700"/>
            <a:chExt cx="9144000" cy="373774"/>
          </a:xfrm>
        </p:grpSpPr>
        <p:sp>
          <p:nvSpPr>
            <p:cNvPr id="2291" name="Google Shape;2291;p60"/>
            <p:cNvSpPr/>
            <p:nvPr/>
          </p:nvSpPr>
          <p:spPr>
            <a:xfrm>
              <a:off x="0" y="4227600"/>
              <a:ext cx="9144000" cy="63900"/>
            </a:xfrm>
            <a:prstGeom prst="rect">
              <a:avLst/>
            </a:prstGeom>
            <a:solidFill>
              <a:schemeClr val="accent5"/>
            </a:solidFill>
            <a:ln>
              <a:noFill/>
            </a:ln>
          </p:spPr>
          <p:txBody>
            <a:bodyPr spcFirstLastPara="1" wrap="square" lIns="182850" tIns="182850" rIns="182850" bIns="182850" anchor="ctr" anchorCtr="0">
              <a:noAutofit/>
            </a:bodyPr>
            <a:lstStyle/>
            <a:p>
              <a:endParaRPr sz="3600"/>
            </a:p>
          </p:txBody>
        </p:sp>
        <p:grpSp>
          <p:nvGrpSpPr>
            <p:cNvPr id="2292" name="Google Shape;2292;p60"/>
            <p:cNvGrpSpPr/>
            <p:nvPr/>
          </p:nvGrpSpPr>
          <p:grpSpPr>
            <a:xfrm>
              <a:off x="1808876" y="4084774"/>
              <a:ext cx="365700" cy="365700"/>
              <a:chOff x="2393925" y="4132399"/>
              <a:chExt cx="365700" cy="365700"/>
            </a:xfrm>
          </p:grpSpPr>
          <p:sp>
            <p:nvSpPr>
              <p:cNvPr id="2293" name="Google Shape;2293;p60"/>
              <p:cNvSpPr/>
              <p:nvPr/>
            </p:nvSpPr>
            <p:spPr>
              <a:xfrm>
                <a:off x="2393925" y="4132399"/>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4" name="Google Shape;2294;p60"/>
              <p:cNvSpPr/>
              <p:nvPr/>
            </p:nvSpPr>
            <p:spPr>
              <a:xfrm>
                <a:off x="2485275" y="4223749"/>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dirty="0"/>
              </a:p>
            </p:txBody>
          </p:sp>
        </p:grpSp>
        <p:grpSp>
          <p:nvGrpSpPr>
            <p:cNvPr id="2295" name="Google Shape;2295;p60"/>
            <p:cNvGrpSpPr/>
            <p:nvPr/>
          </p:nvGrpSpPr>
          <p:grpSpPr>
            <a:xfrm>
              <a:off x="4389150" y="4076700"/>
              <a:ext cx="365700" cy="365700"/>
              <a:chOff x="2078550" y="4124325"/>
              <a:chExt cx="365700" cy="365700"/>
            </a:xfrm>
          </p:grpSpPr>
          <p:sp>
            <p:nvSpPr>
              <p:cNvPr id="2296" name="Google Shape;2296;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297" name="Google Shape;2297;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p:nvGrpSpPr>
            <p:cNvPr id="2298" name="Google Shape;2298;p60"/>
            <p:cNvGrpSpPr/>
            <p:nvPr/>
          </p:nvGrpSpPr>
          <p:grpSpPr>
            <a:xfrm>
              <a:off x="6957139" y="4076700"/>
              <a:ext cx="365700" cy="365700"/>
              <a:chOff x="2078550" y="4124325"/>
              <a:chExt cx="365700" cy="365700"/>
            </a:xfrm>
          </p:grpSpPr>
          <p:sp>
            <p:nvSpPr>
              <p:cNvPr id="2299" name="Google Shape;2299;p60"/>
              <p:cNvSpPr/>
              <p:nvPr/>
            </p:nvSpPr>
            <p:spPr>
              <a:xfrm>
                <a:off x="2078550" y="4124325"/>
                <a:ext cx="365700" cy="365700"/>
              </a:xfrm>
              <a:prstGeom prst="ellipse">
                <a:avLst/>
              </a:prstGeom>
              <a:solidFill>
                <a:schemeClr val="accent6"/>
              </a:solidFill>
              <a:ln>
                <a:noFill/>
              </a:ln>
            </p:spPr>
            <p:txBody>
              <a:bodyPr spcFirstLastPara="1" wrap="square" lIns="182850" tIns="182850" rIns="182850" bIns="182850" anchor="ctr" anchorCtr="0">
                <a:noAutofit/>
              </a:bodyPr>
              <a:lstStyle/>
              <a:p>
                <a:endParaRPr sz="3600"/>
              </a:p>
            </p:txBody>
          </p:sp>
          <p:sp>
            <p:nvSpPr>
              <p:cNvPr id="2300" name="Google Shape;2300;p60"/>
              <p:cNvSpPr/>
              <p:nvPr/>
            </p:nvSpPr>
            <p:spPr>
              <a:xfrm>
                <a:off x="2169900" y="4215675"/>
                <a:ext cx="183000" cy="1830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34AAF76-7463-44DF-BD14-2B029DC5099B}"/>
                  </a:ext>
                </a:extLst>
              </p:cNvPr>
              <p:cNvGraphicFramePr>
                <a:graphicFrameLocks noChangeAspect="1"/>
              </p:cNvGraphicFramePr>
              <p:nvPr/>
            </p:nvGraphicFramePr>
            <p:xfrm>
              <a:off x="7222463" y="3981366"/>
              <a:ext cx="3843074" cy="2168864"/>
            </p:xfrm>
            <a:graphic>
              <a:graphicData uri="http://schemas.microsoft.com/office/powerpoint/2016/slidezoom">
                <pslz:sldZm>
                  <pslz:sldZmObj sldId="322" cId="1074958823">
                    <pslz:zmPr id="{6B9765F6-2D9B-458E-84B8-B3972CD64168}" returnToParent="0" transitionDur="1000" showBg="0">
                      <p166:blipFill xmlns:p166="http://schemas.microsoft.com/office/powerpoint/2016/6/main">
                        <a:blip r:embed="rId7"/>
                        <a:stretch>
                          <a:fillRect/>
                        </a:stretch>
                      </p166:blipFill>
                      <p166:spPr xmlns:p166="http://schemas.microsoft.com/office/powerpoint/2016/6/main">
                        <a:xfrm>
                          <a:off x="0" y="0"/>
                          <a:ext cx="3843074" cy="2168864"/>
                        </a:xfrm>
                        <a:prstGeom prst="rect">
                          <a:avLst/>
                        </a:prstGeom>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E34AAF76-7463-44DF-BD14-2B029DC5099B}"/>
                  </a:ext>
                </a:extLst>
              </p:cNvPr>
              <p:cNvPicPr>
                <a:picLocks noGrp="1" noRot="1" noChangeAspect="1" noMove="1" noResize="1" noEditPoints="1" noAdjustHandles="1" noChangeArrowheads="1" noChangeShapeType="1"/>
              </p:cNvPicPr>
              <p:nvPr/>
            </p:nvPicPr>
            <p:blipFill>
              <a:blip r:embed="rId9"/>
              <a:stretch>
                <a:fillRect/>
              </a:stretch>
            </p:blipFill>
            <p:spPr>
              <a:xfrm>
                <a:off x="7222463" y="3981366"/>
                <a:ext cx="3843074" cy="216886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8D73B714-A90F-4B11-88F8-F8A99D5693B2}"/>
                  </a:ext>
                </a:extLst>
              </p:cNvPr>
              <p:cNvGraphicFramePr>
                <a:graphicFrameLocks noChangeAspect="1"/>
              </p:cNvGraphicFramePr>
              <p:nvPr/>
            </p:nvGraphicFramePr>
            <p:xfrm>
              <a:off x="12358441" y="3981366"/>
              <a:ext cx="3843074" cy="2168864"/>
            </p:xfrm>
            <a:graphic>
              <a:graphicData uri="http://schemas.microsoft.com/office/powerpoint/2016/slidezoom">
                <pslz:sldZm>
                  <pslz:sldZmObj sldId="323" cId="2942043001">
                    <pslz:zmPr id="{BAB3B770-E7C6-4BDB-9A90-8705FDEAF757}" returnToParent="0" transitionDur="1000" showBg="0">
                      <p166:blipFill xmlns:p166="http://schemas.microsoft.com/office/powerpoint/2016/6/main">
                        <a:blip r:embed="rId10"/>
                        <a:stretch>
                          <a:fillRect/>
                        </a:stretch>
                      </p166:blipFill>
                      <p166:spPr xmlns:p166="http://schemas.microsoft.com/office/powerpoint/2016/6/main">
                        <a:xfrm>
                          <a:off x="0" y="0"/>
                          <a:ext cx="3843074" cy="2168864"/>
                        </a:xfrm>
                        <a:prstGeom prst="rect">
                          <a:avLst/>
                        </a:prstGeom>
                      </p166:spPr>
                    </pslz:zmPr>
                  </pslz:sldZmObj>
                </pslz:sldZm>
              </a:graphicData>
            </a:graphic>
          </p:graphicFrame>
        </mc:Choice>
        <mc:Fallback xmlns="">
          <p:pic>
            <p:nvPicPr>
              <p:cNvPr id="8" name="Slide Zoom 7">
                <a:hlinkClick r:id="rId11" action="ppaction://hlinksldjump"/>
                <a:extLst>
                  <a:ext uri="{FF2B5EF4-FFF2-40B4-BE49-F238E27FC236}">
                    <a16:creationId xmlns:a16="http://schemas.microsoft.com/office/drawing/2014/main" id="{8D73B714-A90F-4B11-88F8-F8A99D5693B2}"/>
                  </a:ext>
                </a:extLst>
              </p:cNvPr>
              <p:cNvPicPr>
                <a:picLocks noGrp="1" noRot="1" noChangeAspect="1" noMove="1" noResize="1" noEditPoints="1" noAdjustHandles="1" noChangeArrowheads="1" noChangeShapeType="1"/>
              </p:cNvPicPr>
              <p:nvPr/>
            </p:nvPicPr>
            <p:blipFill>
              <a:blip r:embed="rId12"/>
              <a:stretch>
                <a:fillRect/>
              </a:stretch>
            </p:blipFill>
            <p:spPr>
              <a:xfrm>
                <a:off x="12358441" y="3981366"/>
                <a:ext cx="3843074" cy="2168864"/>
              </a:xfrm>
              <a:prstGeom prst="rect">
                <a:avLst/>
              </a:prstGeom>
            </p:spPr>
          </p:pic>
        </mc:Fallback>
      </mc:AlternateContent>
      <p:sp>
        <p:nvSpPr>
          <p:cNvPr id="17" name="Text Placeholder 2">
            <a:extLst>
              <a:ext uri="{FF2B5EF4-FFF2-40B4-BE49-F238E27FC236}">
                <a16:creationId xmlns:a16="http://schemas.microsoft.com/office/drawing/2014/main" id="{0DFFB721-22CE-19C9-C293-ABC1365EE221}"/>
              </a:ext>
            </a:extLst>
          </p:cNvPr>
          <p:cNvSpPr txBox="1">
            <a:spLocks/>
          </p:cNvSpPr>
          <p:nvPr/>
        </p:nvSpPr>
        <p:spPr>
          <a:xfrm>
            <a:off x="3006057" y="3194142"/>
            <a:ext cx="2111854"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rPr>
              <a:t>Advantage</a:t>
            </a:r>
          </a:p>
          <a:p>
            <a:endParaRPr lang="en-US" sz="2400" dirty="0">
              <a:solidFill>
                <a:schemeClr val="tx1"/>
              </a:solidFill>
            </a:endParaRPr>
          </a:p>
        </p:txBody>
      </p:sp>
      <p:sp>
        <p:nvSpPr>
          <p:cNvPr id="18" name="Text Placeholder 2">
            <a:extLst>
              <a:ext uri="{FF2B5EF4-FFF2-40B4-BE49-F238E27FC236}">
                <a16:creationId xmlns:a16="http://schemas.microsoft.com/office/drawing/2014/main" id="{9374B0B2-58E1-FF55-F52B-D7F44F9928CA}"/>
              </a:ext>
            </a:extLst>
          </p:cNvPr>
          <p:cNvSpPr txBox="1">
            <a:spLocks/>
          </p:cNvSpPr>
          <p:nvPr/>
        </p:nvSpPr>
        <p:spPr>
          <a:xfrm>
            <a:off x="7901739" y="3194142"/>
            <a:ext cx="2538482"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err="1">
                <a:solidFill>
                  <a:schemeClr val="tx1"/>
                </a:solidFill>
              </a:rPr>
              <a:t>Disdvantage</a:t>
            </a:r>
            <a:endParaRPr lang="en-US" sz="2400" dirty="0">
              <a:solidFill>
                <a:schemeClr val="tx1"/>
              </a:solidFill>
            </a:endParaRPr>
          </a:p>
          <a:p>
            <a:endParaRPr lang="en-US" sz="2400" dirty="0">
              <a:solidFill>
                <a:schemeClr val="tx1"/>
              </a:solidFill>
            </a:endParaRPr>
          </a:p>
        </p:txBody>
      </p:sp>
      <p:sp>
        <p:nvSpPr>
          <p:cNvPr id="19" name="Text Placeholder 2">
            <a:extLst>
              <a:ext uri="{FF2B5EF4-FFF2-40B4-BE49-F238E27FC236}">
                <a16:creationId xmlns:a16="http://schemas.microsoft.com/office/drawing/2014/main" id="{DE73C7B4-DC11-27EB-177D-314617A91B09}"/>
              </a:ext>
            </a:extLst>
          </p:cNvPr>
          <p:cNvSpPr txBox="1">
            <a:spLocks/>
          </p:cNvSpPr>
          <p:nvPr/>
        </p:nvSpPr>
        <p:spPr>
          <a:xfrm>
            <a:off x="12409483" y="3194142"/>
            <a:ext cx="3843074" cy="7872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Medium" panose="00000600000000000000" pitchFamily="2" charset="0"/>
                <a:ea typeface="Montserrat Medium" panose="000006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rPr>
              <a:t>Development direct</a:t>
            </a:r>
          </a:p>
          <a:p>
            <a:endParaRPr lang="en-US" sz="2400" dirty="0">
              <a:solidFill>
                <a:schemeClr val="tx1"/>
              </a:solidFill>
            </a:endParaRPr>
          </a:p>
        </p:txBody>
      </p:sp>
      <p:sp>
        <p:nvSpPr>
          <p:cNvPr id="2" name="Flowchart: Off-page Connector 1">
            <a:extLst>
              <a:ext uri="{FF2B5EF4-FFF2-40B4-BE49-F238E27FC236}">
                <a16:creationId xmlns:a16="http://schemas.microsoft.com/office/drawing/2014/main" id="{87C979A1-F12C-A0D0-84BB-CDFE6A421927}"/>
              </a:ext>
            </a:extLst>
          </p:cNvPr>
          <p:cNvSpPr/>
          <p:nvPr/>
        </p:nvSpPr>
        <p:spPr>
          <a:xfrm>
            <a:off x="2061915" y="6150231"/>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sp>
        <p:nvSpPr>
          <p:cNvPr id="21" name="Flowchart: Off-page Connector 20">
            <a:extLst>
              <a:ext uri="{FF2B5EF4-FFF2-40B4-BE49-F238E27FC236}">
                <a16:creationId xmlns:a16="http://schemas.microsoft.com/office/drawing/2014/main" id="{05EA763C-9FBE-E896-C60E-155A8C7D2AD7}"/>
              </a:ext>
            </a:extLst>
          </p:cNvPr>
          <p:cNvSpPr/>
          <p:nvPr/>
        </p:nvSpPr>
        <p:spPr>
          <a:xfrm>
            <a:off x="7222461" y="6124895"/>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sp>
        <p:nvSpPr>
          <p:cNvPr id="22" name="Flowchart: Off-page Connector 21">
            <a:extLst>
              <a:ext uri="{FF2B5EF4-FFF2-40B4-BE49-F238E27FC236}">
                <a16:creationId xmlns:a16="http://schemas.microsoft.com/office/drawing/2014/main" id="{BBA80E08-3B7B-BFBC-05AE-4025246C74E5}"/>
              </a:ext>
            </a:extLst>
          </p:cNvPr>
          <p:cNvSpPr/>
          <p:nvPr/>
        </p:nvSpPr>
        <p:spPr>
          <a:xfrm>
            <a:off x="12358439" y="6150231"/>
            <a:ext cx="3843074" cy="1893258"/>
          </a:xfrm>
          <a:prstGeom prst="flowChartOffpageConnector">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a:p>
        </p:txBody>
      </p:sp>
      <p:pic>
        <p:nvPicPr>
          <p:cNvPr id="25" name="Picture 9">
            <a:extLst>
              <a:ext uri="{FF2B5EF4-FFF2-40B4-BE49-F238E27FC236}">
                <a16:creationId xmlns:a16="http://schemas.microsoft.com/office/drawing/2014/main" id="{2E39A55B-DAC7-5233-AFB4-3B182DF7336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86022">
            <a:off x="16333062" y="8707198"/>
            <a:ext cx="1041470" cy="1272908"/>
          </a:xfrm>
          <a:prstGeom prst="rect">
            <a:avLst/>
          </a:prstGeom>
        </p:spPr>
      </p:pic>
      <p:sp>
        <p:nvSpPr>
          <p:cNvPr id="26" name="TextBox 10">
            <a:extLst>
              <a:ext uri="{FF2B5EF4-FFF2-40B4-BE49-F238E27FC236}">
                <a16:creationId xmlns:a16="http://schemas.microsoft.com/office/drawing/2014/main" id="{26E761AD-DF64-CCBD-6B7F-25A101A3C7C9}"/>
              </a:ext>
            </a:extLst>
          </p:cNvPr>
          <p:cNvSpPr txBox="1"/>
          <p:nvPr/>
        </p:nvSpPr>
        <p:spPr>
          <a:xfrm>
            <a:off x="16317300" y="8785716"/>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78</a:t>
            </a:r>
          </a:p>
        </p:txBody>
      </p:sp>
    </p:spTree>
    <p:extLst>
      <p:ext uri="{BB962C8B-B14F-4D97-AF65-F5344CB8AC3E}">
        <p14:creationId xmlns:p14="http://schemas.microsoft.com/office/powerpoint/2010/main" val="19078450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292" b="29292"/>
          <a:stretch>
            <a:fillRect/>
          </a:stretch>
        </p:blipFill>
        <p:spPr>
          <a:xfrm>
            <a:off x="0" y="0"/>
            <a:ext cx="18288000" cy="10287000"/>
          </a:xfrm>
          <a:prstGeom prst="rect">
            <a:avLst/>
          </a:prstGeom>
        </p:spPr>
      </p:pic>
      <p:sp>
        <p:nvSpPr>
          <p:cNvPr id="3" name="TextBox 3"/>
          <p:cNvSpPr txBox="1"/>
          <p:nvPr/>
        </p:nvSpPr>
        <p:spPr>
          <a:xfrm>
            <a:off x="3747155" y="661872"/>
            <a:ext cx="10793690" cy="962256"/>
          </a:xfrm>
          <a:prstGeom prst="rect">
            <a:avLst/>
          </a:prstGeom>
        </p:spPr>
        <p:txBody>
          <a:bodyPr lIns="0" tIns="0" rIns="0" bIns="0" rtlCol="0" anchor="t">
            <a:spAutoFit/>
          </a:bodyPr>
          <a:lstStyle/>
          <a:p>
            <a:pPr algn="ctr">
              <a:lnSpc>
                <a:spcPts val="7057"/>
              </a:lnSpc>
            </a:pPr>
            <a:r>
              <a:rPr lang="en-US" sz="7841">
                <a:solidFill>
                  <a:srgbClr val="000000"/>
                </a:solidFill>
                <a:latin typeface="Times Neue Roman"/>
              </a:rPr>
              <a:t>REFERENCES</a:t>
            </a:r>
          </a:p>
        </p:txBody>
      </p:sp>
      <p:sp>
        <p:nvSpPr>
          <p:cNvPr id="4" name="TextBox 4"/>
          <p:cNvSpPr txBox="1"/>
          <p:nvPr/>
        </p:nvSpPr>
        <p:spPr>
          <a:xfrm>
            <a:off x="381506" y="2271316"/>
            <a:ext cx="17524988" cy="7924800"/>
          </a:xfrm>
          <a:prstGeom prst="rect">
            <a:avLst/>
          </a:prstGeom>
        </p:spPr>
        <p:txBody>
          <a:bodyPr lIns="0" tIns="0" rIns="0" bIns="0" rtlCol="0" anchor="t">
            <a:spAutoFit/>
          </a:bodyPr>
          <a:lstStyle/>
          <a:p>
            <a:pPr>
              <a:lnSpc>
                <a:spcPts val="6300"/>
              </a:lnSpc>
            </a:pPr>
            <a:r>
              <a:rPr lang="en-US" sz="3000" dirty="0">
                <a:solidFill>
                  <a:srgbClr val="000000"/>
                </a:solidFill>
                <a:latin typeface="DejaVu Serif Italics"/>
              </a:rPr>
              <a:t>[1] Slide </a:t>
            </a:r>
            <a:r>
              <a:rPr lang="en-US" sz="3000" dirty="0" err="1">
                <a:solidFill>
                  <a:srgbClr val="000000"/>
                </a:solidFill>
                <a:latin typeface="DejaVu Serif Italics"/>
              </a:rPr>
              <a:t>môn</a:t>
            </a:r>
            <a:r>
              <a:rPr lang="en-US" sz="3000" dirty="0">
                <a:solidFill>
                  <a:srgbClr val="000000"/>
                </a:solidFill>
                <a:latin typeface="DejaVu Serif Italics"/>
              </a:rPr>
              <a:t> </a:t>
            </a:r>
            <a:r>
              <a:rPr lang="en-US" sz="3000" dirty="0" err="1">
                <a:solidFill>
                  <a:srgbClr val="000000"/>
                </a:solidFill>
                <a:latin typeface="DejaVu Serif Italics"/>
              </a:rPr>
              <a:t>Phân</a:t>
            </a:r>
            <a:r>
              <a:rPr lang="en-US" sz="3000" dirty="0">
                <a:solidFill>
                  <a:srgbClr val="000000"/>
                </a:solidFill>
                <a:latin typeface="DejaVu Serif Italics"/>
              </a:rPr>
              <a:t> </a:t>
            </a:r>
            <a:r>
              <a:rPr lang="en-US" sz="3000" dirty="0" err="1">
                <a:solidFill>
                  <a:srgbClr val="000000"/>
                </a:solidFill>
                <a:latin typeface="DejaVu Serif Italics"/>
              </a:rPr>
              <a:t>tích</a:t>
            </a:r>
            <a:r>
              <a:rPr lang="en-US" sz="3000" dirty="0">
                <a:solidFill>
                  <a:srgbClr val="000000"/>
                </a:solidFill>
                <a:latin typeface="DejaVu Serif Italics"/>
              </a:rPr>
              <a:t> </a:t>
            </a:r>
            <a:r>
              <a:rPr lang="en-US" sz="3000" dirty="0" err="1">
                <a:solidFill>
                  <a:srgbClr val="000000"/>
                </a:solidFill>
                <a:latin typeface="DejaVu Serif Italics"/>
              </a:rPr>
              <a:t>dữ</a:t>
            </a:r>
            <a:r>
              <a:rPr lang="en-US" sz="3000" dirty="0">
                <a:solidFill>
                  <a:srgbClr val="000000"/>
                </a:solidFill>
                <a:latin typeface="DejaVu Serif Italics"/>
              </a:rPr>
              <a:t> </a:t>
            </a:r>
            <a:r>
              <a:rPr lang="en-US" sz="3000" dirty="0" err="1">
                <a:solidFill>
                  <a:srgbClr val="000000"/>
                </a:solidFill>
                <a:latin typeface="DejaVu Serif Italics"/>
              </a:rPr>
              <a:t>liệu</a:t>
            </a:r>
            <a:r>
              <a:rPr lang="en-US" sz="3000" dirty="0">
                <a:solidFill>
                  <a:srgbClr val="000000"/>
                </a:solidFill>
                <a:latin typeface="DejaVu Serif Italics"/>
              </a:rPr>
              <a:t> </a:t>
            </a:r>
            <a:r>
              <a:rPr lang="en-US" sz="3000" dirty="0" err="1">
                <a:solidFill>
                  <a:srgbClr val="000000"/>
                </a:solidFill>
                <a:latin typeface="DejaVu Serif Italics"/>
              </a:rPr>
              <a:t>kinh</a:t>
            </a:r>
            <a:r>
              <a:rPr lang="en-US" sz="3000" dirty="0">
                <a:solidFill>
                  <a:srgbClr val="000000"/>
                </a:solidFill>
                <a:latin typeface="DejaVu Serif Italics"/>
              </a:rPr>
              <a:t> </a:t>
            </a:r>
            <a:r>
              <a:rPr lang="en-US" sz="3000" dirty="0" err="1">
                <a:solidFill>
                  <a:srgbClr val="000000"/>
                </a:solidFill>
                <a:latin typeface="DejaVu Serif Italics"/>
              </a:rPr>
              <a:t>doanh</a:t>
            </a:r>
            <a:r>
              <a:rPr lang="en-US" sz="3000" dirty="0">
                <a:solidFill>
                  <a:srgbClr val="000000"/>
                </a:solidFill>
                <a:latin typeface="DejaVu Serif Italics"/>
              </a:rPr>
              <a:t> </a:t>
            </a:r>
            <a:r>
              <a:rPr lang="en-US" sz="3000" dirty="0" err="1">
                <a:solidFill>
                  <a:srgbClr val="000000"/>
                </a:solidFill>
                <a:latin typeface="DejaVu Serif Italics"/>
              </a:rPr>
              <a:t>trường</a:t>
            </a:r>
            <a:r>
              <a:rPr lang="en-US" sz="3000" dirty="0">
                <a:solidFill>
                  <a:srgbClr val="000000"/>
                </a:solidFill>
                <a:latin typeface="DejaVu Serif Italics"/>
              </a:rPr>
              <a:t> </a:t>
            </a:r>
            <a:r>
              <a:rPr lang="en-US" sz="3000" dirty="0" err="1">
                <a:solidFill>
                  <a:srgbClr val="000000"/>
                </a:solidFill>
                <a:latin typeface="DejaVu Serif Italics"/>
              </a:rPr>
              <a:t>đại</a:t>
            </a:r>
            <a:r>
              <a:rPr lang="en-US" sz="3000" dirty="0">
                <a:solidFill>
                  <a:srgbClr val="000000"/>
                </a:solidFill>
                <a:latin typeface="DejaVu Serif Italics"/>
              </a:rPr>
              <a:t> học CNTT – DHQG TPHCM.</a:t>
            </a:r>
          </a:p>
          <a:p>
            <a:pPr>
              <a:lnSpc>
                <a:spcPts val="6300"/>
              </a:lnSpc>
            </a:pPr>
            <a:r>
              <a:rPr lang="en-US" sz="3000" dirty="0">
                <a:solidFill>
                  <a:srgbClr val="000000"/>
                </a:solidFill>
                <a:latin typeface="DejaVu Serif Italics"/>
              </a:rPr>
              <a:t>[2] </a:t>
            </a:r>
            <a:r>
              <a:rPr lang="en-US" sz="3000" dirty="0">
                <a:solidFill>
                  <a:srgbClr val="000000"/>
                </a:solidFill>
                <a:latin typeface="Arimo Italics"/>
              </a:rPr>
              <a:t>What is Precision, Recall and F1-score? - The Conscious's notes (wordpress.com)</a:t>
            </a:r>
          </a:p>
          <a:p>
            <a:pPr>
              <a:lnSpc>
                <a:spcPts val="6300"/>
              </a:lnSpc>
            </a:pPr>
            <a:r>
              <a:rPr lang="en-US" sz="3000" dirty="0">
                <a:solidFill>
                  <a:srgbClr val="000000"/>
                </a:solidFill>
                <a:latin typeface="DejaVu Serif Italics"/>
              </a:rPr>
              <a:t>[3] </a:t>
            </a:r>
            <a:r>
              <a:rPr lang="en-US" sz="3000" dirty="0">
                <a:solidFill>
                  <a:srgbClr val="000000"/>
                </a:solidFill>
                <a:latin typeface="Arimo Italics"/>
              </a:rPr>
              <a:t>CART: Classification and Regression Trees for Clean but Powerful Models | by Saul </a:t>
            </a:r>
            <a:r>
              <a:rPr lang="en-US" sz="3000" dirty="0" err="1">
                <a:solidFill>
                  <a:srgbClr val="000000"/>
                </a:solidFill>
                <a:latin typeface="Arimo Italics"/>
              </a:rPr>
              <a:t>Dobilas</a:t>
            </a:r>
            <a:r>
              <a:rPr lang="en-US" sz="3000" dirty="0">
                <a:solidFill>
                  <a:srgbClr val="000000"/>
                </a:solidFill>
                <a:latin typeface="Arimo Italics"/>
              </a:rPr>
              <a:t> | Towards Data Science</a:t>
            </a:r>
          </a:p>
          <a:p>
            <a:pPr>
              <a:lnSpc>
                <a:spcPts val="6300"/>
              </a:lnSpc>
            </a:pPr>
            <a:r>
              <a:rPr lang="en-US" sz="3000" dirty="0">
                <a:solidFill>
                  <a:srgbClr val="000000"/>
                </a:solidFill>
                <a:latin typeface="DejaVu Serif Italics"/>
              </a:rPr>
              <a:t>[4] </a:t>
            </a:r>
            <a:r>
              <a:rPr lang="en-US" sz="3000" dirty="0">
                <a:solidFill>
                  <a:srgbClr val="000000"/>
                </a:solidFill>
                <a:latin typeface="Arimo Italics"/>
              </a:rPr>
              <a:t>What is Ordinal Data? [Definition, Analysis &amp; Examples] (careerfoundry.com)</a:t>
            </a:r>
          </a:p>
          <a:p>
            <a:pPr>
              <a:lnSpc>
                <a:spcPts val="6300"/>
              </a:lnSpc>
            </a:pPr>
            <a:r>
              <a:rPr lang="en-US" sz="3000" dirty="0">
                <a:solidFill>
                  <a:srgbClr val="000000"/>
                </a:solidFill>
                <a:latin typeface="DejaVu Serif Italics"/>
              </a:rPr>
              <a:t>[5] </a:t>
            </a:r>
            <a:r>
              <a:rPr lang="en-US" sz="3000" dirty="0" err="1">
                <a:solidFill>
                  <a:srgbClr val="000000"/>
                </a:solidFill>
                <a:latin typeface="Arimo Italics"/>
              </a:rPr>
              <a:t>Các</a:t>
            </a:r>
            <a:r>
              <a:rPr lang="en-US" sz="3000" dirty="0">
                <a:solidFill>
                  <a:srgbClr val="000000"/>
                </a:solidFill>
                <a:latin typeface="Arimo Italics"/>
              </a:rPr>
              <a:t> </a:t>
            </a:r>
            <a:r>
              <a:rPr lang="en-US" sz="3000" dirty="0" err="1">
                <a:solidFill>
                  <a:srgbClr val="000000"/>
                </a:solidFill>
                <a:latin typeface="Arimo Italics"/>
              </a:rPr>
              <a:t>loại</a:t>
            </a:r>
            <a:r>
              <a:rPr lang="en-US" sz="3000" dirty="0">
                <a:solidFill>
                  <a:srgbClr val="000000"/>
                </a:solidFill>
                <a:latin typeface="Arimo Italics"/>
              </a:rPr>
              <a:t> machine learning: 4 Machine Learning Approaches that Every Data Scientist Should Know | by Orhan G. </a:t>
            </a:r>
            <a:r>
              <a:rPr lang="en-US" sz="3000" dirty="0" err="1">
                <a:solidFill>
                  <a:srgbClr val="000000"/>
                </a:solidFill>
                <a:latin typeface="Arimo Italics"/>
              </a:rPr>
              <a:t>Yalçın</a:t>
            </a:r>
            <a:r>
              <a:rPr lang="en-US" sz="3000" dirty="0">
                <a:solidFill>
                  <a:srgbClr val="000000"/>
                </a:solidFill>
                <a:latin typeface="Arimo Italics"/>
              </a:rPr>
              <a:t> | Towards Data Science</a:t>
            </a:r>
          </a:p>
          <a:p>
            <a:pPr>
              <a:lnSpc>
                <a:spcPts val="6300"/>
              </a:lnSpc>
            </a:pPr>
            <a:r>
              <a:rPr lang="en-US" sz="3000" dirty="0">
                <a:solidFill>
                  <a:srgbClr val="000000"/>
                </a:solidFill>
                <a:latin typeface="DejaVu Serif Italics"/>
              </a:rPr>
              <a:t>[6] </a:t>
            </a:r>
            <a:r>
              <a:rPr lang="en-US" sz="3000" dirty="0">
                <a:solidFill>
                  <a:srgbClr val="000000"/>
                </a:solidFill>
                <a:latin typeface="Arimo Italics"/>
              </a:rPr>
              <a:t>Video </a:t>
            </a:r>
            <a:r>
              <a:rPr lang="en-US" sz="3000" dirty="0" err="1">
                <a:solidFill>
                  <a:srgbClr val="000000"/>
                </a:solidFill>
                <a:latin typeface="Arimo Italics"/>
              </a:rPr>
              <a:t>youtube</a:t>
            </a:r>
            <a:r>
              <a:rPr lang="en-US" sz="3000" dirty="0">
                <a:solidFill>
                  <a:srgbClr val="000000"/>
                </a:solidFill>
                <a:latin typeface="Arimo Italics"/>
              </a:rPr>
              <a:t>: </a:t>
            </a:r>
          </a:p>
          <a:p>
            <a:pPr>
              <a:lnSpc>
                <a:spcPts val="6300"/>
              </a:lnSpc>
            </a:pPr>
            <a:r>
              <a:rPr lang="en-US" sz="3000" dirty="0">
                <a:solidFill>
                  <a:srgbClr val="000000"/>
                </a:solidFill>
                <a:latin typeface="DejaVu Serif Italics"/>
              </a:rPr>
              <a:t>[7] </a:t>
            </a:r>
            <a:r>
              <a:rPr lang="en-US" sz="3000" dirty="0">
                <a:solidFill>
                  <a:srgbClr val="000000"/>
                </a:solidFill>
                <a:latin typeface="Arimo Italics"/>
              </a:rPr>
              <a:t>Dataset: Heart Disease Dataset | Kaggle</a:t>
            </a:r>
          </a:p>
          <a:p>
            <a:pPr>
              <a:lnSpc>
                <a:spcPts val="6300"/>
              </a:lnSpc>
            </a:pPr>
            <a:endParaRPr lang="en-US" sz="3000" dirty="0">
              <a:solidFill>
                <a:srgbClr val="000000"/>
              </a:solidFill>
              <a:latin typeface="Arimo Italics"/>
            </a:endParaRPr>
          </a:p>
        </p:txBody>
      </p:sp>
      <p:pic>
        <p:nvPicPr>
          <p:cNvPr id="7" name="Picture 9">
            <a:extLst>
              <a:ext uri="{FF2B5EF4-FFF2-40B4-BE49-F238E27FC236}">
                <a16:creationId xmlns:a16="http://schemas.microsoft.com/office/drawing/2014/main" id="{C5187CF3-316B-BEBF-C42C-A0385D73D6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6022">
            <a:off x="16275916" y="8317044"/>
            <a:ext cx="1041470" cy="1272908"/>
          </a:xfrm>
          <a:prstGeom prst="rect">
            <a:avLst/>
          </a:prstGeom>
        </p:spPr>
      </p:pic>
      <p:sp>
        <p:nvSpPr>
          <p:cNvPr id="8" name="TextBox 10">
            <a:extLst>
              <a:ext uri="{FF2B5EF4-FFF2-40B4-BE49-F238E27FC236}">
                <a16:creationId xmlns:a16="http://schemas.microsoft.com/office/drawing/2014/main" id="{5CCB6BC6-20B8-BCA8-4DE5-0B3943256983}"/>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79</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4843" b="14843"/>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9606446">
            <a:off x="-1731247" y="5649298"/>
            <a:ext cx="3105295" cy="7057489"/>
          </a:xfrm>
          <a:prstGeom prst="rect">
            <a:avLst/>
          </a:prstGeom>
        </p:spPr>
      </p:pic>
      <p:pic>
        <p:nvPicPr>
          <p:cNvPr id="4" name="Picture 4"/>
          <p:cNvPicPr>
            <a:picLocks noChangeAspect="1"/>
          </p:cNvPicPr>
          <p:nvPr/>
        </p:nvPicPr>
        <p:blipFill>
          <a:blip r:embed="rId4"/>
          <a:srcRect/>
          <a:stretch>
            <a:fillRect/>
          </a:stretch>
        </p:blipFill>
        <p:spPr>
          <a:xfrm rot="863142">
            <a:off x="-5283422" y="-1717805"/>
            <a:ext cx="6997476" cy="8585860"/>
          </a:xfrm>
          <a:prstGeom prst="rect">
            <a:avLst/>
          </a:prstGeom>
        </p:spPr>
      </p:pic>
      <p:sp>
        <p:nvSpPr>
          <p:cNvPr id="5" name="TextBox 5"/>
          <p:cNvSpPr txBox="1"/>
          <p:nvPr/>
        </p:nvSpPr>
        <p:spPr>
          <a:xfrm>
            <a:off x="1770480" y="5841306"/>
            <a:ext cx="15003993" cy="3177944"/>
          </a:xfrm>
          <a:prstGeom prst="rect">
            <a:avLst/>
          </a:prstGeom>
        </p:spPr>
        <p:txBody>
          <a:bodyPr lIns="0" tIns="0" rIns="0" bIns="0" rtlCol="0" anchor="t">
            <a:spAutoFit/>
          </a:bodyPr>
          <a:lstStyle/>
          <a:p>
            <a:pPr algn="ctr">
              <a:lnSpc>
                <a:spcPts val="12787"/>
              </a:lnSpc>
            </a:pPr>
            <a:r>
              <a:rPr lang="en-US" sz="9134">
                <a:solidFill>
                  <a:srgbClr val="B17E62"/>
                </a:solidFill>
                <a:latin typeface="CS Gordon Serif"/>
              </a:rPr>
              <a:t>THANKS FOR WATCHING</a:t>
            </a:r>
          </a:p>
        </p:txBody>
      </p:sp>
      <p:pic>
        <p:nvPicPr>
          <p:cNvPr id="6" name="Picture 9">
            <a:extLst>
              <a:ext uri="{FF2B5EF4-FFF2-40B4-BE49-F238E27FC236}">
                <a16:creationId xmlns:a16="http://schemas.microsoft.com/office/drawing/2014/main" id="{50990367-B8E2-F14B-4572-28DEB864F9E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6022">
            <a:off x="16275916" y="8317044"/>
            <a:ext cx="1041470" cy="1272908"/>
          </a:xfrm>
          <a:prstGeom prst="rect">
            <a:avLst/>
          </a:prstGeom>
        </p:spPr>
      </p:pic>
      <p:sp>
        <p:nvSpPr>
          <p:cNvPr id="7" name="TextBox 10">
            <a:extLst>
              <a:ext uri="{FF2B5EF4-FFF2-40B4-BE49-F238E27FC236}">
                <a16:creationId xmlns:a16="http://schemas.microsoft.com/office/drawing/2014/main" id="{BF64D31F-1B40-FFB8-54EE-A5737E61AD9E}"/>
              </a:ext>
            </a:extLst>
          </p:cNvPr>
          <p:cNvSpPr txBox="1"/>
          <p:nvPr/>
        </p:nvSpPr>
        <p:spPr>
          <a:xfrm>
            <a:off x="16260154" y="8395562"/>
            <a:ext cx="1072993" cy="86273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Bold"/>
              </a:rPr>
              <a:t>80</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39" name="Picture 2">
            <a:extLst>
              <a:ext uri="{FF2B5EF4-FFF2-40B4-BE49-F238E27FC236}">
                <a16:creationId xmlns:a16="http://schemas.microsoft.com/office/drawing/2014/main" id="{D348BA4F-7EDE-142D-5E7E-E476F5BCE04C}"/>
              </a:ext>
            </a:extLst>
          </p:cNvPr>
          <p:cNvPicPr>
            <a:picLocks noChangeAspect="1"/>
          </p:cNvPicPr>
          <p:nvPr/>
        </p:nvPicPr>
        <p:blipFill>
          <a:blip r:embed="rId3"/>
          <a:srcRect t="29292" b="29292"/>
          <a:stretch>
            <a:fillRect/>
          </a:stretch>
        </p:blipFill>
        <p:spPr>
          <a:xfrm>
            <a:off x="0" y="0"/>
            <a:ext cx="18288000" cy="10287000"/>
          </a:xfrm>
          <a:prstGeom prst="rect">
            <a:avLst/>
          </a:prstGeom>
        </p:spPr>
      </p:pic>
      <p:grpSp>
        <p:nvGrpSpPr>
          <p:cNvPr id="36" name="Google Shape;996;p48">
            <a:extLst>
              <a:ext uri="{FF2B5EF4-FFF2-40B4-BE49-F238E27FC236}">
                <a16:creationId xmlns:a16="http://schemas.microsoft.com/office/drawing/2014/main" id="{816E1D43-7D50-1EEF-E0E5-99CE0503A2C6}"/>
              </a:ext>
            </a:extLst>
          </p:cNvPr>
          <p:cNvGrpSpPr/>
          <p:nvPr/>
        </p:nvGrpSpPr>
        <p:grpSpPr>
          <a:xfrm>
            <a:off x="10588276" y="2207650"/>
            <a:ext cx="1070600" cy="389900"/>
            <a:chOff x="5054325" y="1441125"/>
            <a:chExt cx="535300" cy="194950"/>
          </a:xfrm>
        </p:grpSpPr>
        <p:sp>
          <p:nvSpPr>
            <p:cNvPr id="37" name="Google Shape;997;p48">
              <a:extLst>
                <a:ext uri="{FF2B5EF4-FFF2-40B4-BE49-F238E27FC236}">
                  <a16:creationId xmlns:a16="http://schemas.microsoft.com/office/drawing/2014/main" id="{C9E5652B-FA15-7F3C-B880-0D6E6A565678}"/>
                </a:ext>
              </a:extLst>
            </p:cNvPr>
            <p:cNvSpPr/>
            <p:nvPr/>
          </p:nvSpPr>
          <p:spPr>
            <a:xfrm>
              <a:off x="5054325" y="1441125"/>
              <a:ext cx="535300" cy="194950"/>
            </a:xfrm>
            <a:custGeom>
              <a:avLst/>
              <a:gdLst/>
              <a:ahLst/>
              <a:cxnLst/>
              <a:rect l="l" t="t" r="r" b="b"/>
              <a:pathLst>
                <a:path w="21412" h="7798" extrusionOk="0">
                  <a:moveTo>
                    <a:pt x="10492" y="1"/>
                  </a:moveTo>
                  <a:cubicBezTo>
                    <a:pt x="8476" y="1"/>
                    <a:pt x="6692" y="1553"/>
                    <a:pt x="6477" y="3337"/>
                  </a:cubicBezTo>
                  <a:cubicBezTo>
                    <a:pt x="6031" y="3123"/>
                    <a:pt x="5799" y="3123"/>
                    <a:pt x="5353" y="3123"/>
                  </a:cubicBezTo>
                  <a:cubicBezTo>
                    <a:pt x="3801" y="3123"/>
                    <a:pt x="2677" y="4229"/>
                    <a:pt x="2463" y="5568"/>
                  </a:cubicBezTo>
                  <a:lnTo>
                    <a:pt x="2017" y="5568"/>
                  </a:lnTo>
                  <a:cubicBezTo>
                    <a:pt x="893" y="5568"/>
                    <a:pt x="1" y="6460"/>
                    <a:pt x="1" y="7584"/>
                  </a:cubicBezTo>
                  <a:lnTo>
                    <a:pt x="1" y="7798"/>
                  </a:lnTo>
                  <a:lnTo>
                    <a:pt x="21412" y="7798"/>
                  </a:lnTo>
                  <a:lnTo>
                    <a:pt x="21412" y="7584"/>
                  </a:lnTo>
                  <a:cubicBezTo>
                    <a:pt x="21412" y="6460"/>
                    <a:pt x="20520" y="5568"/>
                    <a:pt x="19413" y="5568"/>
                  </a:cubicBezTo>
                  <a:lnTo>
                    <a:pt x="18967" y="5568"/>
                  </a:lnTo>
                  <a:cubicBezTo>
                    <a:pt x="18735" y="4015"/>
                    <a:pt x="17397" y="2891"/>
                    <a:pt x="15845" y="2891"/>
                  </a:cubicBezTo>
                  <a:cubicBezTo>
                    <a:pt x="15399" y="2891"/>
                    <a:pt x="14721" y="2891"/>
                    <a:pt x="14275" y="3337"/>
                  </a:cubicBezTo>
                  <a:cubicBezTo>
                    <a:pt x="14061" y="1339"/>
                    <a:pt x="12276" y="1"/>
                    <a:pt x="1049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38" name="Google Shape;998;p48">
              <a:extLst>
                <a:ext uri="{FF2B5EF4-FFF2-40B4-BE49-F238E27FC236}">
                  <a16:creationId xmlns:a16="http://schemas.microsoft.com/office/drawing/2014/main" id="{0D4557CC-7508-8CB0-CDBE-7DA68DA8BF28}"/>
                </a:ext>
              </a:extLst>
            </p:cNvPr>
            <p:cNvSpPr/>
            <p:nvPr/>
          </p:nvSpPr>
          <p:spPr>
            <a:xfrm>
              <a:off x="5127025" y="1513400"/>
              <a:ext cx="339950" cy="122675"/>
            </a:xfrm>
            <a:custGeom>
              <a:avLst/>
              <a:gdLst/>
              <a:ahLst/>
              <a:cxnLst/>
              <a:rect l="l" t="t" r="r" b="b"/>
              <a:pathLst>
                <a:path w="13598" h="4907" extrusionOk="0">
                  <a:moveTo>
                    <a:pt x="6692" y="0"/>
                  </a:moveTo>
                  <a:cubicBezTo>
                    <a:pt x="5354" y="0"/>
                    <a:pt x="4462" y="892"/>
                    <a:pt x="4230" y="2016"/>
                  </a:cubicBezTo>
                  <a:cubicBezTo>
                    <a:pt x="4016" y="2016"/>
                    <a:pt x="3784" y="1784"/>
                    <a:pt x="3338" y="1784"/>
                  </a:cubicBezTo>
                  <a:cubicBezTo>
                    <a:pt x="2445" y="1784"/>
                    <a:pt x="1785" y="2462"/>
                    <a:pt x="1553" y="3355"/>
                  </a:cubicBezTo>
                  <a:lnTo>
                    <a:pt x="1339" y="3355"/>
                  </a:lnTo>
                  <a:cubicBezTo>
                    <a:pt x="661" y="3355"/>
                    <a:pt x="1" y="4015"/>
                    <a:pt x="1" y="4693"/>
                  </a:cubicBezTo>
                  <a:lnTo>
                    <a:pt x="1" y="4907"/>
                  </a:lnTo>
                  <a:lnTo>
                    <a:pt x="13597" y="4907"/>
                  </a:lnTo>
                  <a:lnTo>
                    <a:pt x="13597" y="4693"/>
                  </a:lnTo>
                  <a:cubicBezTo>
                    <a:pt x="13597" y="4015"/>
                    <a:pt x="13151" y="3355"/>
                    <a:pt x="12491" y="3355"/>
                  </a:cubicBezTo>
                  <a:cubicBezTo>
                    <a:pt x="12259" y="3355"/>
                    <a:pt x="12259" y="3355"/>
                    <a:pt x="12045" y="3569"/>
                  </a:cubicBezTo>
                  <a:cubicBezTo>
                    <a:pt x="12045" y="2462"/>
                    <a:pt x="11153" y="1784"/>
                    <a:pt x="10260" y="1784"/>
                  </a:cubicBezTo>
                  <a:cubicBezTo>
                    <a:pt x="9814" y="1784"/>
                    <a:pt x="9582" y="1784"/>
                    <a:pt x="9136" y="2016"/>
                  </a:cubicBezTo>
                  <a:cubicBezTo>
                    <a:pt x="8922" y="892"/>
                    <a:pt x="8030" y="0"/>
                    <a:pt x="6692" y="0"/>
                  </a:cubicBezTo>
                  <a:close/>
                </a:path>
              </a:pathLst>
            </a:custGeom>
            <a:solidFill>
              <a:srgbClr val="E9EEF1"/>
            </a:solidFill>
            <a:ln>
              <a:noFill/>
            </a:ln>
          </p:spPr>
          <p:txBody>
            <a:bodyPr spcFirstLastPara="1" wrap="square" lIns="182850" tIns="182850" rIns="182850" bIns="182850" anchor="ctr" anchorCtr="0">
              <a:noAutofit/>
            </a:bodyPr>
            <a:lstStyle/>
            <a:p>
              <a:endParaRPr sz="3600"/>
            </a:p>
          </p:txBody>
        </p:sp>
      </p:grpSp>
      <p:sp>
        <p:nvSpPr>
          <p:cNvPr id="67" name="Google Shape;221;p37">
            <a:extLst>
              <a:ext uri="{FF2B5EF4-FFF2-40B4-BE49-F238E27FC236}">
                <a16:creationId xmlns:a16="http://schemas.microsoft.com/office/drawing/2014/main" id="{B488528A-5CEF-54F6-5365-E1F39D830AF7}"/>
              </a:ext>
            </a:extLst>
          </p:cNvPr>
          <p:cNvSpPr/>
          <p:nvPr/>
        </p:nvSpPr>
        <p:spPr>
          <a:xfrm rot="769778">
            <a:off x="4817982" y="1234853"/>
            <a:ext cx="8652000" cy="7982322"/>
          </a:xfrm>
          <a:prstGeom prst="rect">
            <a:avLst/>
          </a:prstGeom>
          <a:solidFill>
            <a:schemeClr val="accent1"/>
          </a:solidFill>
          <a:ln>
            <a:noFill/>
          </a:ln>
        </p:spPr>
        <p:txBody>
          <a:bodyPr spcFirstLastPara="1" wrap="square" lIns="182850" tIns="182850" rIns="182850" bIns="182850" anchor="ctr" anchorCtr="0">
            <a:noAutofit/>
          </a:bodyPr>
          <a:lstStyle/>
          <a:p>
            <a:endParaRPr sz="3600"/>
          </a:p>
        </p:txBody>
      </p:sp>
      <p:sp>
        <p:nvSpPr>
          <p:cNvPr id="68" name="Google Shape;222;p37">
            <a:extLst>
              <a:ext uri="{FF2B5EF4-FFF2-40B4-BE49-F238E27FC236}">
                <a16:creationId xmlns:a16="http://schemas.microsoft.com/office/drawing/2014/main" id="{0F13ED3D-25CE-6F15-C543-FDC8B726626B}"/>
              </a:ext>
            </a:extLst>
          </p:cNvPr>
          <p:cNvSpPr/>
          <p:nvPr/>
        </p:nvSpPr>
        <p:spPr>
          <a:xfrm rot="-525332">
            <a:off x="4818084" y="1108106"/>
            <a:ext cx="8652024" cy="7982500"/>
          </a:xfrm>
          <a:prstGeom prst="rect">
            <a:avLst/>
          </a:prstGeom>
          <a:solidFill>
            <a:schemeClr val="accent5"/>
          </a:solidFill>
          <a:ln>
            <a:noFill/>
          </a:ln>
        </p:spPr>
        <p:txBody>
          <a:bodyPr spcFirstLastPara="1" wrap="square" lIns="182850" tIns="182850" rIns="182850" bIns="182850" anchor="ctr" anchorCtr="0">
            <a:noAutofit/>
          </a:bodyPr>
          <a:lstStyle/>
          <a:p>
            <a:endParaRPr sz="3600"/>
          </a:p>
        </p:txBody>
      </p:sp>
      <p:grpSp>
        <p:nvGrpSpPr>
          <p:cNvPr id="69" name="Google Shape;223;p37">
            <a:extLst>
              <a:ext uri="{FF2B5EF4-FFF2-40B4-BE49-F238E27FC236}">
                <a16:creationId xmlns:a16="http://schemas.microsoft.com/office/drawing/2014/main" id="{90A44881-B720-07FB-83DF-B59A67DA075D}"/>
              </a:ext>
            </a:extLst>
          </p:cNvPr>
          <p:cNvGrpSpPr/>
          <p:nvPr/>
        </p:nvGrpSpPr>
        <p:grpSpPr>
          <a:xfrm>
            <a:off x="4078787" y="340192"/>
            <a:ext cx="9921618" cy="9525932"/>
            <a:chOff x="2039393" y="170096"/>
            <a:chExt cx="4960809" cy="4762966"/>
          </a:xfrm>
        </p:grpSpPr>
        <p:sp>
          <p:nvSpPr>
            <p:cNvPr id="70" name="Google Shape;224;p37">
              <a:extLst>
                <a:ext uri="{FF2B5EF4-FFF2-40B4-BE49-F238E27FC236}">
                  <a16:creationId xmlns:a16="http://schemas.microsoft.com/office/drawing/2014/main" id="{35F4FC6A-FF22-2395-45C5-16E1BC76B613}"/>
                </a:ext>
              </a:extLst>
            </p:cNvPr>
            <p:cNvSpPr/>
            <p:nvPr/>
          </p:nvSpPr>
          <p:spPr>
            <a:xfrm>
              <a:off x="2394750" y="4516450"/>
              <a:ext cx="4333684" cy="248949"/>
            </a:xfrm>
            <a:custGeom>
              <a:avLst/>
              <a:gdLst/>
              <a:ahLst/>
              <a:cxnLst/>
              <a:rect l="l" t="t" r="r" b="b"/>
              <a:pathLst>
                <a:path w="21521" h="2646" extrusionOk="0">
                  <a:moveTo>
                    <a:pt x="1" y="1"/>
                  </a:moveTo>
                  <a:lnTo>
                    <a:pt x="1" y="2645"/>
                  </a:lnTo>
                  <a:cubicBezTo>
                    <a:pt x="1" y="2645"/>
                    <a:pt x="3739" y="487"/>
                    <a:pt x="10761" y="487"/>
                  </a:cubicBezTo>
                  <a:cubicBezTo>
                    <a:pt x="17812" y="487"/>
                    <a:pt x="21521" y="2645"/>
                    <a:pt x="21521" y="2645"/>
                  </a:cubicBezTo>
                  <a:lnTo>
                    <a:pt x="21521" y="1"/>
                  </a:lnTo>
                  <a:close/>
                </a:path>
              </a:pathLst>
            </a:custGeom>
            <a:solidFill>
              <a:schemeClr val="dk1">
                <a:alpha val="19560"/>
              </a:schemeClr>
            </a:solidFill>
            <a:ln>
              <a:noFill/>
            </a:ln>
          </p:spPr>
          <p:txBody>
            <a:bodyPr spcFirstLastPara="1" wrap="square" lIns="182850" tIns="182850" rIns="182850" bIns="182850" anchor="ctr" anchorCtr="0">
              <a:noAutofit/>
            </a:bodyPr>
            <a:lstStyle/>
            <a:p>
              <a:endParaRPr sz="3600"/>
            </a:p>
          </p:txBody>
        </p:sp>
        <p:sp>
          <p:nvSpPr>
            <p:cNvPr id="71" name="Google Shape;225;p37">
              <a:extLst>
                <a:ext uri="{FF2B5EF4-FFF2-40B4-BE49-F238E27FC236}">
                  <a16:creationId xmlns:a16="http://schemas.microsoft.com/office/drawing/2014/main" id="{7137BE20-737B-D393-C794-B76C88206F91}"/>
                </a:ext>
              </a:extLst>
            </p:cNvPr>
            <p:cNvSpPr/>
            <p:nvPr/>
          </p:nvSpPr>
          <p:spPr>
            <a:xfrm rot="-307454">
              <a:off x="2225404" y="366288"/>
              <a:ext cx="4588787" cy="4370583"/>
            </a:xfrm>
            <a:custGeom>
              <a:avLst/>
              <a:gdLst/>
              <a:ahLst/>
              <a:cxnLst/>
              <a:rect l="l" t="t" r="r" b="b"/>
              <a:pathLst>
                <a:path w="26792" h="25518" extrusionOk="0">
                  <a:moveTo>
                    <a:pt x="26792" y="8177"/>
                  </a:moveTo>
                  <a:lnTo>
                    <a:pt x="25200" y="25518"/>
                  </a:lnTo>
                  <a:lnTo>
                    <a:pt x="1" y="23189"/>
                  </a:lnTo>
                  <a:lnTo>
                    <a:pt x="2145" y="1"/>
                  </a:lnTo>
                  <a:lnTo>
                    <a:pt x="21413" y="1777"/>
                  </a:lnTo>
                  <a:close/>
                </a:path>
              </a:pathLst>
            </a:custGeom>
            <a:solidFill>
              <a:schemeClr val="lt1"/>
            </a:solidFill>
            <a:ln>
              <a:noFill/>
            </a:ln>
          </p:spPr>
          <p:txBody>
            <a:bodyPr spcFirstLastPara="1" wrap="square" lIns="182850" tIns="182850" rIns="182850" bIns="182850" anchor="ctr" anchorCtr="0">
              <a:noAutofit/>
            </a:bodyPr>
            <a:lstStyle/>
            <a:p>
              <a:endParaRPr sz="3600"/>
            </a:p>
          </p:txBody>
        </p:sp>
      </p:grpSp>
      <p:sp>
        <p:nvSpPr>
          <p:cNvPr id="72" name="Google Shape;228;p37">
            <a:extLst>
              <a:ext uri="{FF2B5EF4-FFF2-40B4-BE49-F238E27FC236}">
                <a16:creationId xmlns:a16="http://schemas.microsoft.com/office/drawing/2014/main" id="{830F782A-1BBD-4A1C-D8B5-80F672E0207C}"/>
              </a:ext>
            </a:extLst>
          </p:cNvPr>
          <p:cNvSpPr/>
          <p:nvPr/>
        </p:nvSpPr>
        <p:spPr>
          <a:xfrm rot="-307454">
            <a:off x="11321164" y="1033518"/>
            <a:ext cx="2054952" cy="2192656"/>
          </a:xfrm>
          <a:custGeom>
            <a:avLst/>
            <a:gdLst/>
            <a:ahLst/>
            <a:cxnLst/>
            <a:rect l="l" t="t" r="r" b="b"/>
            <a:pathLst>
              <a:path w="5999" h="6401" extrusionOk="0">
                <a:moveTo>
                  <a:pt x="5999" y="6401"/>
                </a:moveTo>
                <a:lnTo>
                  <a:pt x="0" y="5915"/>
                </a:lnTo>
                <a:lnTo>
                  <a:pt x="620" y="1"/>
                </a:ln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73" name="Google Shape;229;p37">
            <a:extLst>
              <a:ext uri="{FF2B5EF4-FFF2-40B4-BE49-F238E27FC236}">
                <a16:creationId xmlns:a16="http://schemas.microsoft.com/office/drawing/2014/main" id="{06C87FF1-B895-0ECD-3B16-8885319512BA}"/>
              </a:ext>
            </a:extLst>
          </p:cNvPr>
          <p:cNvSpPr/>
          <p:nvPr/>
        </p:nvSpPr>
        <p:spPr>
          <a:xfrm rot="-5400000" flipH="1">
            <a:off x="12071495" y="2513157"/>
            <a:ext cx="774346" cy="2022534"/>
          </a:xfrm>
          <a:custGeom>
            <a:avLst/>
            <a:gdLst/>
            <a:ahLst/>
            <a:cxnLst/>
            <a:rect l="l" t="t" r="r" b="b"/>
            <a:pathLst>
              <a:path w="6749" h="6628" extrusionOk="0">
                <a:moveTo>
                  <a:pt x="0" y="1"/>
                </a:moveTo>
                <a:lnTo>
                  <a:pt x="0" y="6627"/>
                </a:lnTo>
                <a:lnTo>
                  <a:pt x="6748" y="6627"/>
                </a:lnTo>
                <a:lnTo>
                  <a:pt x="0" y="1"/>
                </a:lnTo>
                <a:close/>
              </a:path>
            </a:pathLst>
          </a:custGeom>
          <a:solidFill>
            <a:schemeClr val="dk1">
              <a:alpha val="19110"/>
            </a:schemeClr>
          </a:solidFill>
          <a:ln>
            <a:noFill/>
          </a:ln>
        </p:spPr>
        <p:txBody>
          <a:bodyPr spcFirstLastPara="1" wrap="square" lIns="182850" tIns="182850" rIns="182850" bIns="182850" anchor="ctr" anchorCtr="0">
            <a:noAutofit/>
          </a:bodyPr>
          <a:lstStyle/>
          <a:p>
            <a:endParaRPr sz="3600"/>
          </a:p>
        </p:txBody>
      </p:sp>
      <p:sp>
        <p:nvSpPr>
          <p:cNvPr id="74" name="Google Shape;230;p37">
            <a:extLst>
              <a:ext uri="{FF2B5EF4-FFF2-40B4-BE49-F238E27FC236}">
                <a16:creationId xmlns:a16="http://schemas.microsoft.com/office/drawing/2014/main" id="{764E068D-AA0C-6B31-85C8-863396215BC7}"/>
              </a:ext>
            </a:extLst>
          </p:cNvPr>
          <p:cNvSpPr/>
          <p:nvPr/>
        </p:nvSpPr>
        <p:spPr>
          <a:xfrm rot="-2090743">
            <a:off x="13430439" y="1624935"/>
            <a:ext cx="1997682" cy="1009814"/>
          </a:xfrm>
          <a:custGeom>
            <a:avLst/>
            <a:gdLst/>
            <a:ahLst/>
            <a:cxnLst/>
            <a:rect l="l" t="t" r="r" b="b"/>
            <a:pathLst>
              <a:path w="6019" h="2585" extrusionOk="0">
                <a:moveTo>
                  <a:pt x="5654" y="1"/>
                </a:moveTo>
                <a:lnTo>
                  <a:pt x="31" y="335"/>
                </a:lnTo>
                <a:cubicBezTo>
                  <a:pt x="31" y="456"/>
                  <a:pt x="91" y="456"/>
                  <a:pt x="152" y="517"/>
                </a:cubicBezTo>
                <a:cubicBezTo>
                  <a:pt x="304" y="639"/>
                  <a:pt x="365" y="821"/>
                  <a:pt x="335" y="1004"/>
                </a:cubicBezTo>
                <a:cubicBezTo>
                  <a:pt x="274" y="1156"/>
                  <a:pt x="122" y="1156"/>
                  <a:pt x="61" y="1277"/>
                </a:cubicBezTo>
                <a:cubicBezTo>
                  <a:pt x="0" y="1399"/>
                  <a:pt x="91" y="1368"/>
                  <a:pt x="152" y="1399"/>
                </a:cubicBezTo>
                <a:cubicBezTo>
                  <a:pt x="213" y="1460"/>
                  <a:pt x="274" y="1520"/>
                  <a:pt x="335" y="1612"/>
                </a:cubicBezTo>
                <a:cubicBezTo>
                  <a:pt x="395" y="1672"/>
                  <a:pt x="395" y="1733"/>
                  <a:pt x="395" y="1824"/>
                </a:cubicBezTo>
                <a:cubicBezTo>
                  <a:pt x="395" y="1885"/>
                  <a:pt x="335" y="1915"/>
                  <a:pt x="304" y="1946"/>
                </a:cubicBezTo>
                <a:cubicBezTo>
                  <a:pt x="274" y="1976"/>
                  <a:pt x="304" y="2037"/>
                  <a:pt x="365" y="2098"/>
                </a:cubicBezTo>
                <a:cubicBezTo>
                  <a:pt x="487" y="2219"/>
                  <a:pt x="547" y="2402"/>
                  <a:pt x="487" y="2554"/>
                </a:cubicBezTo>
                <a:lnTo>
                  <a:pt x="487" y="2584"/>
                </a:lnTo>
                <a:lnTo>
                  <a:pt x="5867" y="2280"/>
                </a:lnTo>
                <a:cubicBezTo>
                  <a:pt x="5836" y="2189"/>
                  <a:pt x="5867" y="2067"/>
                  <a:pt x="5897" y="1976"/>
                </a:cubicBezTo>
                <a:cubicBezTo>
                  <a:pt x="5745" y="1946"/>
                  <a:pt x="5563" y="1885"/>
                  <a:pt x="5411" y="1794"/>
                </a:cubicBezTo>
                <a:cubicBezTo>
                  <a:pt x="5593" y="1794"/>
                  <a:pt x="5775" y="1764"/>
                  <a:pt x="5958" y="1733"/>
                </a:cubicBezTo>
                <a:cubicBezTo>
                  <a:pt x="5958" y="1612"/>
                  <a:pt x="5897" y="1490"/>
                  <a:pt x="5897" y="1368"/>
                </a:cubicBezTo>
                <a:cubicBezTo>
                  <a:pt x="5867" y="1277"/>
                  <a:pt x="5867" y="1186"/>
                  <a:pt x="5897" y="1095"/>
                </a:cubicBezTo>
                <a:cubicBezTo>
                  <a:pt x="5927" y="1034"/>
                  <a:pt x="5958" y="973"/>
                  <a:pt x="5988" y="882"/>
                </a:cubicBezTo>
                <a:cubicBezTo>
                  <a:pt x="5988" y="852"/>
                  <a:pt x="6019" y="882"/>
                  <a:pt x="5958" y="821"/>
                </a:cubicBezTo>
                <a:cubicBezTo>
                  <a:pt x="5897" y="791"/>
                  <a:pt x="5836" y="760"/>
                  <a:pt x="5806" y="700"/>
                </a:cubicBezTo>
                <a:cubicBezTo>
                  <a:pt x="5715" y="578"/>
                  <a:pt x="5684" y="426"/>
                  <a:pt x="5684" y="274"/>
                </a:cubicBezTo>
                <a:cubicBezTo>
                  <a:pt x="5684" y="153"/>
                  <a:pt x="5684" y="92"/>
                  <a:pt x="5654" y="1"/>
                </a:cubicBezTo>
                <a:close/>
              </a:path>
            </a:pathLst>
          </a:custGeom>
          <a:solidFill>
            <a:schemeClr val="accent3">
              <a:alpha val="75560"/>
            </a:schemeClr>
          </a:solidFill>
          <a:ln>
            <a:noFill/>
          </a:ln>
        </p:spPr>
        <p:txBody>
          <a:bodyPr spcFirstLastPara="1" wrap="square" lIns="182850" tIns="182850" rIns="182850" bIns="182850" anchor="ctr" anchorCtr="0">
            <a:noAutofit/>
          </a:bodyPr>
          <a:lstStyle/>
          <a:p>
            <a:endParaRPr sz="3600"/>
          </a:p>
        </p:txBody>
      </p:sp>
      <p:grpSp>
        <p:nvGrpSpPr>
          <p:cNvPr id="75" name="Google Shape;231;p37">
            <a:extLst>
              <a:ext uri="{FF2B5EF4-FFF2-40B4-BE49-F238E27FC236}">
                <a16:creationId xmlns:a16="http://schemas.microsoft.com/office/drawing/2014/main" id="{9492ED56-1358-08B2-F4AF-77E3FD23C840}"/>
              </a:ext>
            </a:extLst>
          </p:cNvPr>
          <p:cNvGrpSpPr/>
          <p:nvPr/>
        </p:nvGrpSpPr>
        <p:grpSpPr>
          <a:xfrm>
            <a:off x="15319645" y="3204985"/>
            <a:ext cx="2022550" cy="2035226"/>
            <a:chOff x="7807869" y="2868655"/>
            <a:chExt cx="929908" cy="935736"/>
          </a:xfrm>
        </p:grpSpPr>
        <p:sp>
          <p:nvSpPr>
            <p:cNvPr id="76" name="Google Shape;232;p37">
              <a:extLst>
                <a:ext uri="{FF2B5EF4-FFF2-40B4-BE49-F238E27FC236}">
                  <a16:creationId xmlns:a16="http://schemas.microsoft.com/office/drawing/2014/main" id="{523AF6EB-380C-5413-60F4-C2CD5C58AB8C}"/>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182850" tIns="182850" rIns="182850" bIns="182850" anchor="ctr" anchorCtr="0">
              <a:noAutofit/>
            </a:bodyPr>
            <a:lstStyle/>
            <a:p>
              <a:endParaRPr sz="3600"/>
            </a:p>
          </p:txBody>
        </p:sp>
        <p:grpSp>
          <p:nvGrpSpPr>
            <p:cNvPr id="77" name="Google Shape;233;p37">
              <a:extLst>
                <a:ext uri="{FF2B5EF4-FFF2-40B4-BE49-F238E27FC236}">
                  <a16:creationId xmlns:a16="http://schemas.microsoft.com/office/drawing/2014/main" id="{8CE5AC52-03CD-2D02-56EC-5358D1A57757}"/>
                </a:ext>
              </a:extLst>
            </p:cNvPr>
            <p:cNvGrpSpPr/>
            <p:nvPr/>
          </p:nvGrpSpPr>
          <p:grpSpPr>
            <a:xfrm rot="2424200">
              <a:off x="7954902" y="2992711"/>
              <a:ext cx="635841" cy="687623"/>
              <a:chOff x="8061867" y="953444"/>
              <a:chExt cx="405081" cy="438092"/>
            </a:xfrm>
          </p:grpSpPr>
          <p:sp>
            <p:nvSpPr>
              <p:cNvPr id="78" name="Google Shape;234;p37">
                <a:extLst>
                  <a:ext uri="{FF2B5EF4-FFF2-40B4-BE49-F238E27FC236}">
                    <a16:creationId xmlns:a16="http://schemas.microsoft.com/office/drawing/2014/main" id="{5D9E03A0-317C-3025-9BA3-BC109403E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79" name="Google Shape;235;p37">
                <a:extLst>
                  <a:ext uri="{FF2B5EF4-FFF2-40B4-BE49-F238E27FC236}">
                    <a16:creationId xmlns:a16="http://schemas.microsoft.com/office/drawing/2014/main" id="{F7EF8588-1E73-F40F-0D9C-8A562C46F092}"/>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sp>
            <p:nvSpPr>
              <p:cNvPr id="80" name="Google Shape;236;p37">
                <a:extLst>
                  <a:ext uri="{FF2B5EF4-FFF2-40B4-BE49-F238E27FC236}">
                    <a16:creationId xmlns:a16="http://schemas.microsoft.com/office/drawing/2014/main" id="{BF68F7B4-BEFF-B99D-5E92-158B9AB239FC}"/>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81" name="Google Shape;237;p37">
                <a:extLst>
                  <a:ext uri="{FF2B5EF4-FFF2-40B4-BE49-F238E27FC236}">
                    <a16:creationId xmlns:a16="http://schemas.microsoft.com/office/drawing/2014/main" id="{B09FA757-838E-6BEE-DE11-B2D3BAD40D3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82" name="Google Shape;238;p37">
                <a:extLst>
                  <a:ext uri="{FF2B5EF4-FFF2-40B4-BE49-F238E27FC236}">
                    <a16:creationId xmlns:a16="http://schemas.microsoft.com/office/drawing/2014/main" id="{638A562F-564A-E71E-06DE-689CE4F34036}"/>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grpSp>
      </p:grpSp>
      <p:grpSp>
        <p:nvGrpSpPr>
          <p:cNvPr id="83" name="Google Shape;239;p37">
            <a:extLst>
              <a:ext uri="{FF2B5EF4-FFF2-40B4-BE49-F238E27FC236}">
                <a16:creationId xmlns:a16="http://schemas.microsoft.com/office/drawing/2014/main" id="{6DCCE9B2-C115-57CB-55B8-42560D2AA525}"/>
              </a:ext>
            </a:extLst>
          </p:cNvPr>
          <p:cNvGrpSpPr/>
          <p:nvPr/>
        </p:nvGrpSpPr>
        <p:grpSpPr>
          <a:xfrm rot="-10198396">
            <a:off x="965270" y="6877500"/>
            <a:ext cx="2073372" cy="2086368"/>
            <a:chOff x="7807869" y="2868655"/>
            <a:chExt cx="929908" cy="935736"/>
          </a:xfrm>
        </p:grpSpPr>
        <p:sp>
          <p:nvSpPr>
            <p:cNvPr id="84" name="Google Shape;240;p37">
              <a:extLst>
                <a:ext uri="{FF2B5EF4-FFF2-40B4-BE49-F238E27FC236}">
                  <a16:creationId xmlns:a16="http://schemas.microsoft.com/office/drawing/2014/main" id="{C0FCDB4C-9682-7994-00F0-021C5A61EF51}"/>
                </a:ext>
              </a:extLst>
            </p:cNvPr>
            <p:cNvSpPr/>
            <p:nvPr/>
          </p:nvSpPr>
          <p:spPr>
            <a:xfrm rot="2423846">
              <a:off x="7952446" y="3284281"/>
              <a:ext cx="338381" cy="338381"/>
            </a:xfrm>
            <a:prstGeom prst="ellipse">
              <a:avLst/>
            </a:prstGeom>
            <a:solidFill>
              <a:schemeClr val="dk1">
                <a:alpha val="19560"/>
              </a:schemeClr>
            </a:solidFill>
            <a:ln>
              <a:noFill/>
            </a:ln>
          </p:spPr>
          <p:txBody>
            <a:bodyPr spcFirstLastPara="1" wrap="square" lIns="182850" tIns="182850" rIns="182850" bIns="182850" anchor="ctr" anchorCtr="0">
              <a:noAutofit/>
            </a:bodyPr>
            <a:lstStyle/>
            <a:p>
              <a:endParaRPr sz="3600"/>
            </a:p>
          </p:txBody>
        </p:sp>
        <p:grpSp>
          <p:nvGrpSpPr>
            <p:cNvPr id="85" name="Google Shape;241;p37">
              <a:extLst>
                <a:ext uri="{FF2B5EF4-FFF2-40B4-BE49-F238E27FC236}">
                  <a16:creationId xmlns:a16="http://schemas.microsoft.com/office/drawing/2014/main" id="{D39497CF-275E-8BE7-B22C-00CEFA3756DA}"/>
                </a:ext>
              </a:extLst>
            </p:cNvPr>
            <p:cNvGrpSpPr/>
            <p:nvPr/>
          </p:nvGrpSpPr>
          <p:grpSpPr>
            <a:xfrm rot="2424200">
              <a:off x="7954902" y="2992711"/>
              <a:ext cx="635841" cy="687623"/>
              <a:chOff x="8061867" y="953444"/>
              <a:chExt cx="405081" cy="438092"/>
            </a:xfrm>
          </p:grpSpPr>
          <p:sp>
            <p:nvSpPr>
              <p:cNvPr id="86" name="Google Shape;242;p37">
                <a:extLst>
                  <a:ext uri="{FF2B5EF4-FFF2-40B4-BE49-F238E27FC236}">
                    <a16:creationId xmlns:a16="http://schemas.microsoft.com/office/drawing/2014/main" id="{7EB8DA13-A304-8F1D-088B-052C222A8F2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87" name="Google Shape;243;p37">
                <a:extLst>
                  <a:ext uri="{FF2B5EF4-FFF2-40B4-BE49-F238E27FC236}">
                    <a16:creationId xmlns:a16="http://schemas.microsoft.com/office/drawing/2014/main" id="{6C4E27B5-C4D8-B6D3-7EC9-715DE56AD23D}"/>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sp>
            <p:nvSpPr>
              <p:cNvPr id="88" name="Google Shape;244;p37">
                <a:extLst>
                  <a:ext uri="{FF2B5EF4-FFF2-40B4-BE49-F238E27FC236}">
                    <a16:creationId xmlns:a16="http://schemas.microsoft.com/office/drawing/2014/main" id="{1E1BCC33-0D0E-9210-C80A-BEA2E416E0D6}"/>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89" name="Google Shape;245;p37">
                <a:extLst>
                  <a:ext uri="{FF2B5EF4-FFF2-40B4-BE49-F238E27FC236}">
                    <a16:creationId xmlns:a16="http://schemas.microsoft.com/office/drawing/2014/main" id="{747A0362-AF14-1BA5-3022-186CCEA7C524}"/>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90" name="Google Shape;246;p37">
                <a:extLst>
                  <a:ext uri="{FF2B5EF4-FFF2-40B4-BE49-F238E27FC236}">
                    <a16:creationId xmlns:a16="http://schemas.microsoft.com/office/drawing/2014/main" id="{E95806DE-9CEB-BCB5-8387-71CA1E932A10}"/>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grpSp>
      </p:grpSp>
      <p:grpSp>
        <p:nvGrpSpPr>
          <p:cNvPr id="91" name="Google Shape;247;p37">
            <a:extLst>
              <a:ext uri="{FF2B5EF4-FFF2-40B4-BE49-F238E27FC236}">
                <a16:creationId xmlns:a16="http://schemas.microsoft.com/office/drawing/2014/main" id="{4ABA9F9E-7D78-1FD2-42E8-A997CA147E24}"/>
              </a:ext>
            </a:extLst>
          </p:cNvPr>
          <p:cNvGrpSpPr/>
          <p:nvPr/>
        </p:nvGrpSpPr>
        <p:grpSpPr>
          <a:xfrm rot="-5950255">
            <a:off x="3781324" y="165265"/>
            <a:ext cx="2338480" cy="2353138"/>
            <a:chOff x="7807869" y="2868655"/>
            <a:chExt cx="929908" cy="935736"/>
          </a:xfrm>
        </p:grpSpPr>
        <p:sp>
          <p:nvSpPr>
            <p:cNvPr id="92" name="Google Shape;248;p37">
              <a:extLst>
                <a:ext uri="{FF2B5EF4-FFF2-40B4-BE49-F238E27FC236}">
                  <a16:creationId xmlns:a16="http://schemas.microsoft.com/office/drawing/2014/main" id="{522B6421-0DC1-F47A-AC44-CE3BF956EBA4}"/>
                </a:ext>
              </a:extLst>
            </p:cNvPr>
            <p:cNvSpPr/>
            <p:nvPr/>
          </p:nvSpPr>
          <p:spPr>
            <a:xfrm rot="2423846">
              <a:off x="7971563" y="3279927"/>
              <a:ext cx="338381" cy="338381"/>
            </a:xfrm>
            <a:prstGeom prst="ellipse">
              <a:avLst/>
            </a:prstGeom>
            <a:solidFill>
              <a:schemeClr val="dk1">
                <a:alpha val="19560"/>
              </a:schemeClr>
            </a:solidFill>
            <a:ln>
              <a:noFill/>
            </a:ln>
          </p:spPr>
          <p:txBody>
            <a:bodyPr spcFirstLastPara="1" wrap="square" lIns="182850" tIns="182850" rIns="182850" bIns="182850" anchor="ctr" anchorCtr="0">
              <a:noAutofit/>
            </a:bodyPr>
            <a:lstStyle/>
            <a:p>
              <a:endParaRPr sz="3600"/>
            </a:p>
          </p:txBody>
        </p:sp>
        <p:grpSp>
          <p:nvGrpSpPr>
            <p:cNvPr id="93" name="Google Shape;249;p37">
              <a:extLst>
                <a:ext uri="{FF2B5EF4-FFF2-40B4-BE49-F238E27FC236}">
                  <a16:creationId xmlns:a16="http://schemas.microsoft.com/office/drawing/2014/main" id="{66A66110-0890-E7EA-A806-7CF7FAD1C9F8}"/>
                </a:ext>
              </a:extLst>
            </p:cNvPr>
            <p:cNvGrpSpPr/>
            <p:nvPr/>
          </p:nvGrpSpPr>
          <p:grpSpPr>
            <a:xfrm rot="2424200">
              <a:off x="7954902" y="2992711"/>
              <a:ext cx="635841" cy="687623"/>
              <a:chOff x="8061867" y="953444"/>
              <a:chExt cx="405081" cy="438092"/>
            </a:xfrm>
          </p:grpSpPr>
          <p:sp>
            <p:nvSpPr>
              <p:cNvPr id="94" name="Google Shape;250;p37">
                <a:extLst>
                  <a:ext uri="{FF2B5EF4-FFF2-40B4-BE49-F238E27FC236}">
                    <a16:creationId xmlns:a16="http://schemas.microsoft.com/office/drawing/2014/main" id="{2F101445-CA2E-DAD2-4973-C61E3195859D}"/>
                  </a:ext>
                </a:extLst>
              </p:cNvPr>
              <p:cNvSpPr/>
              <p:nvPr/>
            </p:nvSpPr>
            <p:spPr>
              <a:xfrm rot="1160833">
                <a:off x="8096701" y="1085601"/>
                <a:ext cx="306621" cy="262557"/>
              </a:xfrm>
              <a:custGeom>
                <a:avLst/>
                <a:gdLst/>
                <a:ahLst/>
                <a:cxnLst/>
                <a:rect l="l" t="t" r="r" b="b"/>
                <a:pathLst>
                  <a:path w="5045" h="4320" extrusionOk="0">
                    <a:moveTo>
                      <a:pt x="2913" y="0"/>
                    </a:moveTo>
                    <a:cubicBezTo>
                      <a:pt x="2903" y="0"/>
                      <a:pt x="2893" y="0"/>
                      <a:pt x="2883" y="1"/>
                    </a:cubicBezTo>
                    <a:cubicBezTo>
                      <a:pt x="956" y="1"/>
                      <a:pt x="1" y="2313"/>
                      <a:pt x="1358" y="3687"/>
                    </a:cubicBezTo>
                    <a:cubicBezTo>
                      <a:pt x="1795" y="4123"/>
                      <a:pt x="2333" y="4319"/>
                      <a:pt x="2861" y="4319"/>
                    </a:cubicBezTo>
                    <a:cubicBezTo>
                      <a:pt x="3973" y="4319"/>
                      <a:pt x="5044" y="3452"/>
                      <a:pt x="5044" y="2145"/>
                    </a:cubicBezTo>
                    <a:cubicBezTo>
                      <a:pt x="5044" y="966"/>
                      <a:pt x="4089" y="0"/>
                      <a:pt x="2913"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95" name="Google Shape;251;p37">
                <a:extLst>
                  <a:ext uri="{FF2B5EF4-FFF2-40B4-BE49-F238E27FC236}">
                    <a16:creationId xmlns:a16="http://schemas.microsoft.com/office/drawing/2014/main" id="{6E059056-FCBA-8EBE-EC2B-CB3793190737}"/>
                  </a:ext>
                </a:extLst>
              </p:cNvPr>
              <p:cNvSpPr/>
              <p:nvPr/>
            </p:nvSpPr>
            <p:spPr>
              <a:xfrm rot="1160833">
                <a:off x="8102993" y="1067347"/>
                <a:ext cx="306621" cy="263226"/>
              </a:xfrm>
              <a:custGeom>
                <a:avLst/>
                <a:gdLst/>
                <a:ahLst/>
                <a:cxnLst/>
                <a:rect l="l" t="t" r="r" b="b"/>
                <a:pathLst>
                  <a:path w="5045" h="4331" extrusionOk="0">
                    <a:moveTo>
                      <a:pt x="2883" y="0"/>
                    </a:moveTo>
                    <a:cubicBezTo>
                      <a:pt x="956" y="0"/>
                      <a:pt x="1" y="2329"/>
                      <a:pt x="1358" y="3686"/>
                    </a:cubicBezTo>
                    <a:cubicBezTo>
                      <a:pt x="1798" y="4131"/>
                      <a:pt x="2339" y="4330"/>
                      <a:pt x="2871" y="4330"/>
                    </a:cubicBezTo>
                    <a:cubicBezTo>
                      <a:pt x="3980" y="4330"/>
                      <a:pt x="5044" y="3464"/>
                      <a:pt x="5044" y="2162"/>
                    </a:cubicBezTo>
                    <a:cubicBezTo>
                      <a:pt x="5044" y="972"/>
                      <a:pt x="4072" y="0"/>
                      <a:pt x="2883" y="0"/>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sp>
            <p:nvSpPr>
              <p:cNvPr id="96" name="Google Shape;252;p37">
                <a:extLst>
                  <a:ext uri="{FF2B5EF4-FFF2-40B4-BE49-F238E27FC236}">
                    <a16:creationId xmlns:a16="http://schemas.microsoft.com/office/drawing/2014/main" id="{632A0AA0-53C8-DA29-98FD-FE6865F5D7E9}"/>
                  </a:ext>
                </a:extLst>
              </p:cNvPr>
              <p:cNvSpPr/>
              <p:nvPr/>
            </p:nvSpPr>
            <p:spPr>
              <a:xfrm rot="1160833">
                <a:off x="8202023" y="1005823"/>
                <a:ext cx="191509" cy="282128"/>
              </a:xfrm>
              <a:custGeom>
                <a:avLst/>
                <a:gdLst/>
                <a:ahLst/>
                <a:cxnLst/>
                <a:rect l="l" t="t" r="r" b="b"/>
                <a:pathLst>
                  <a:path w="3151" h="4642" extrusionOk="0">
                    <a:moveTo>
                      <a:pt x="1525" y="1"/>
                    </a:moveTo>
                    <a:cubicBezTo>
                      <a:pt x="688" y="1"/>
                      <a:pt x="1" y="688"/>
                      <a:pt x="1" y="1525"/>
                    </a:cubicBezTo>
                    <a:lnTo>
                      <a:pt x="1" y="3117"/>
                    </a:lnTo>
                    <a:cubicBezTo>
                      <a:pt x="1" y="3955"/>
                      <a:pt x="688" y="4642"/>
                      <a:pt x="1525" y="4642"/>
                    </a:cubicBezTo>
                    <a:lnTo>
                      <a:pt x="1643" y="4642"/>
                    </a:lnTo>
                    <a:cubicBezTo>
                      <a:pt x="2480" y="4642"/>
                      <a:pt x="3151" y="3955"/>
                      <a:pt x="3151" y="3117"/>
                    </a:cubicBezTo>
                    <a:lnTo>
                      <a:pt x="3151" y="1525"/>
                    </a:lnTo>
                    <a:cubicBezTo>
                      <a:pt x="3151" y="688"/>
                      <a:pt x="2480" y="1"/>
                      <a:pt x="1643"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97" name="Google Shape;253;p37">
                <a:extLst>
                  <a:ext uri="{FF2B5EF4-FFF2-40B4-BE49-F238E27FC236}">
                    <a16:creationId xmlns:a16="http://schemas.microsoft.com/office/drawing/2014/main" id="{ED77FFDF-EB57-C175-230E-DBF5BE54B899}"/>
                  </a:ext>
                </a:extLst>
              </p:cNvPr>
              <p:cNvSpPr/>
              <p:nvPr/>
            </p:nvSpPr>
            <p:spPr>
              <a:xfrm rot="1160833">
                <a:off x="8143223" y="997277"/>
                <a:ext cx="285227" cy="244324"/>
              </a:xfrm>
              <a:custGeom>
                <a:avLst/>
                <a:gdLst/>
                <a:ahLst/>
                <a:cxnLst/>
                <a:rect l="l" t="t" r="r" b="b"/>
                <a:pathLst>
                  <a:path w="4693" h="4020" extrusionOk="0">
                    <a:moveTo>
                      <a:pt x="2682" y="0"/>
                    </a:moveTo>
                    <a:cubicBezTo>
                      <a:pt x="889" y="0"/>
                      <a:pt x="1" y="2162"/>
                      <a:pt x="1274" y="3435"/>
                    </a:cubicBezTo>
                    <a:cubicBezTo>
                      <a:pt x="1678" y="3839"/>
                      <a:pt x="2176" y="4020"/>
                      <a:pt x="2665" y="4020"/>
                    </a:cubicBezTo>
                    <a:cubicBezTo>
                      <a:pt x="3697" y="4020"/>
                      <a:pt x="4692" y="3216"/>
                      <a:pt x="4692" y="2011"/>
                    </a:cubicBezTo>
                    <a:cubicBezTo>
                      <a:pt x="4692" y="888"/>
                      <a:pt x="3788" y="0"/>
                      <a:pt x="2682" y="0"/>
                    </a:cubicBezTo>
                    <a:close/>
                  </a:path>
                </a:pathLst>
              </a:custGeom>
              <a:solidFill>
                <a:srgbClr val="999999"/>
              </a:solidFill>
              <a:ln>
                <a:noFill/>
              </a:ln>
            </p:spPr>
            <p:txBody>
              <a:bodyPr spcFirstLastPara="1" wrap="square" lIns="182850" tIns="182850" rIns="182850" bIns="182850" anchor="ctr" anchorCtr="0">
                <a:noAutofit/>
              </a:bodyPr>
              <a:lstStyle/>
              <a:p>
                <a:endParaRPr sz="3600"/>
              </a:p>
            </p:txBody>
          </p:sp>
          <p:sp>
            <p:nvSpPr>
              <p:cNvPr id="98" name="Google Shape;254;p37">
                <a:extLst>
                  <a:ext uri="{FF2B5EF4-FFF2-40B4-BE49-F238E27FC236}">
                    <a16:creationId xmlns:a16="http://schemas.microsoft.com/office/drawing/2014/main" id="{03D8C056-26FA-BA99-5D8B-A78A2937440D}"/>
                  </a:ext>
                </a:extLst>
              </p:cNvPr>
              <p:cNvSpPr/>
              <p:nvPr/>
            </p:nvSpPr>
            <p:spPr>
              <a:xfrm rot="1160833">
                <a:off x="8190019" y="986900"/>
                <a:ext cx="243473" cy="243473"/>
              </a:xfrm>
              <a:custGeom>
                <a:avLst/>
                <a:gdLst/>
                <a:ahLst/>
                <a:cxnLst/>
                <a:rect l="l" t="t" r="r" b="b"/>
                <a:pathLst>
                  <a:path w="4006" h="4006" extrusionOk="0">
                    <a:moveTo>
                      <a:pt x="1995" y="1"/>
                    </a:moveTo>
                    <a:cubicBezTo>
                      <a:pt x="889" y="1"/>
                      <a:pt x="1" y="889"/>
                      <a:pt x="1" y="2011"/>
                    </a:cubicBezTo>
                    <a:cubicBezTo>
                      <a:pt x="1" y="3117"/>
                      <a:pt x="889" y="4005"/>
                      <a:pt x="1995" y="4005"/>
                    </a:cubicBezTo>
                    <a:cubicBezTo>
                      <a:pt x="3101" y="4005"/>
                      <a:pt x="4005" y="3117"/>
                      <a:pt x="4005" y="2011"/>
                    </a:cubicBezTo>
                    <a:cubicBezTo>
                      <a:pt x="4005" y="889"/>
                      <a:pt x="3101" y="1"/>
                      <a:pt x="1995" y="1"/>
                    </a:cubicBezTo>
                    <a:close/>
                  </a:path>
                </a:pathLst>
              </a:custGeom>
              <a:solidFill>
                <a:srgbClr val="434343"/>
              </a:solidFill>
              <a:ln>
                <a:noFill/>
              </a:ln>
            </p:spPr>
            <p:txBody>
              <a:bodyPr spcFirstLastPara="1" wrap="square" lIns="182850" tIns="182850" rIns="182850" bIns="182850" anchor="ctr" anchorCtr="0">
                <a:noAutofit/>
              </a:bodyPr>
              <a:lstStyle/>
              <a:p>
                <a:endParaRPr sz="3600"/>
              </a:p>
            </p:txBody>
          </p:sp>
        </p:grpSp>
      </p:grpSp>
      <p:sp>
        <p:nvSpPr>
          <p:cNvPr id="3" name="Title 2">
            <a:extLst>
              <a:ext uri="{FF2B5EF4-FFF2-40B4-BE49-F238E27FC236}">
                <a16:creationId xmlns:a16="http://schemas.microsoft.com/office/drawing/2014/main" id="{0A0EB73E-398E-D84B-CB19-3820B31E27B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615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6" name="Picture 2">
            <a:extLst>
              <a:ext uri="{FF2B5EF4-FFF2-40B4-BE49-F238E27FC236}">
                <a16:creationId xmlns:a16="http://schemas.microsoft.com/office/drawing/2014/main" id="{573A23EB-6C56-6806-D149-80D349C3FEE2}"/>
              </a:ext>
            </a:extLst>
          </p:cNvPr>
          <p:cNvPicPr>
            <a:picLocks noChangeAspect="1"/>
          </p:cNvPicPr>
          <p:nvPr/>
        </p:nvPicPr>
        <p:blipFill>
          <a:blip r:embed="rId3"/>
          <a:srcRect t="29292" b="29292"/>
          <a:stretch>
            <a:fillRect/>
          </a:stretch>
        </p:blipFill>
        <p:spPr>
          <a:xfrm>
            <a:off x="0" y="1943100"/>
            <a:ext cx="18288000" cy="8491003"/>
          </a:xfrm>
          <a:prstGeom prst="rect">
            <a:avLst/>
          </a:prstGeom>
        </p:spPr>
      </p:pic>
      <p:sp>
        <p:nvSpPr>
          <p:cNvPr id="30" name="TextBox 29">
            <a:extLst>
              <a:ext uri="{FF2B5EF4-FFF2-40B4-BE49-F238E27FC236}">
                <a16:creationId xmlns:a16="http://schemas.microsoft.com/office/drawing/2014/main" id="{2F1E9F33-2B98-4C32-890A-97238FB9E295}"/>
              </a:ext>
            </a:extLst>
          </p:cNvPr>
          <p:cNvSpPr txBox="1"/>
          <p:nvPr/>
        </p:nvSpPr>
        <p:spPr>
          <a:xfrm>
            <a:off x="812198" y="2513975"/>
            <a:ext cx="12524156" cy="657168"/>
          </a:xfrm>
          <a:prstGeom prst="rect">
            <a:avLst/>
          </a:prstGeom>
          <a:noFill/>
        </p:spPr>
        <p:txBody>
          <a:bodyPr wrap="square">
            <a:spAutoFit/>
          </a:bodyPr>
          <a:lstStyle/>
          <a:p>
            <a:pPr indent="533400">
              <a:lnSpc>
                <a:spcPct val="107000"/>
              </a:lnSpc>
              <a:spcAft>
                <a:spcPts val="1600"/>
              </a:spcAft>
            </a:pPr>
            <a:r>
              <a:rPr lang="en-US" sz="3600" kern="0" dirty="0">
                <a:latin typeface="Montserrat Medium" panose="00000600000000000000" pitchFamily="2" charset="0"/>
                <a:cs typeface="Arial"/>
                <a:sym typeface="Arial"/>
              </a:rPr>
              <a:t>Data sources: </a:t>
            </a:r>
            <a:r>
              <a:rPr lang="en-US" sz="3600" dirty="0">
                <a:hlinkClick r:id="rId4"/>
              </a:rPr>
              <a:t>Predict Term Deposit | Kaggle</a:t>
            </a:r>
            <a:endParaRPr lang="en-US" sz="3600" kern="0" dirty="0">
              <a:solidFill>
                <a:srgbClr val="FFFFFF"/>
              </a:solidFill>
              <a:latin typeface="Montserrat Medium" panose="00000600000000000000" pitchFamily="2" charset="0"/>
              <a:cs typeface="Arial"/>
              <a:sym typeface="Arial"/>
            </a:endParaRPr>
          </a:p>
        </p:txBody>
      </p:sp>
      <p:sp>
        <p:nvSpPr>
          <p:cNvPr id="35" name="TextBox 34">
            <a:extLst>
              <a:ext uri="{FF2B5EF4-FFF2-40B4-BE49-F238E27FC236}">
                <a16:creationId xmlns:a16="http://schemas.microsoft.com/office/drawing/2014/main" id="{EF639B1D-2E34-41DC-8DE8-677F08E2B33E}"/>
              </a:ext>
            </a:extLst>
          </p:cNvPr>
          <p:cNvSpPr txBox="1"/>
          <p:nvPr/>
        </p:nvSpPr>
        <p:spPr>
          <a:xfrm>
            <a:off x="787150" y="3260393"/>
            <a:ext cx="16662650" cy="1243802"/>
          </a:xfrm>
          <a:prstGeom prst="rect">
            <a:avLst/>
          </a:prstGeom>
          <a:noFill/>
        </p:spPr>
        <p:txBody>
          <a:bodyPr wrap="square">
            <a:spAutoFit/>
          </a:bodyPr>
          <a:lstStyle/>
          <a:p>
            <a:pPr indent="533400">
              <a:lnSpc>
                <a:spcPct val="107000"/>
              </a:lnSpc>
              <a:spcAft>
                <a:spcPts val="1600"/>
              </a:spcAft>
            </a:pPr>
            <a:r>
              <a:rPr lang="en-US" sz="3600" kern="0" dirty="0">
                <a:latin typeface="Montserrat Medium" panose="00000600000000000000" pitchFamily="2" charset="0"/>
                <a:cs typeface="Arial"/>
                <a:sym typeface="Staatliches"/>
              </a:rPr>
              <a:t>Link: </a:t>
            </a:r>
            <a:r>
              <a:rPr lang="en-US" sz="3600" dirty="0">
                <a:latin typeface="Montserrat Medium" panose="00000600000000000000" pitchFamily="2" charset="0"/>
                <a:sym typeface="Staatliches"/>
              </a:rPr>
              <a:t>https://www.kaggle.com/datasets/aslanahmedov/predict-term-deposit</a:t>
            </a:r>
            <a:endParaRPr lang="en-US" sz="3600" kern="0" dirty="0">
              <a:latin typeface="Montserrat Medium" panose="00000600000000000000" pitchFamily="2" charset="0"/>
              <a:sym typeface="Staatliches"/>
            </a:endParaRPr>
          </a:p>
        </p:txBody>
      </p:sp>
      <p:sp>
        <p:nvSpPr>
          <p:cNvPr id="32" name="TextBox 31">
            <a:extLst>
              <a:ext uri="{FF2B5EF4-FFF2-40B4-BE49-F238E27FC236}">
                <a16:creationId xmlns:a16="http://schemas.microsoft.com/office/drawing/2014/main" id="{0A583489-719C-3501-6B91-4B16AA747B31}"/>
              </a:ext>
            </a:extLst>
          </p:cNvPr>
          <p:cNvSpPr txBox="1"/>
          <p:nvPr/>
        </p:nvSpPr>
        <p:spPr>
          <a:xfrm>
            <a:off x="1391318" y="4634131"/>
            <a:ext cx="14857332" cy="2513188"/>
          </a:xfrm>
          <a:prstGeom prst="rect">
            <a:avLst/>
          </a:prstGeom>
          <a:noFill/>
        </p:spPr>
        <p:txBody>
          <a:bodyPr wrap="square">
            <a:spAutoFit/>
          </a:bodyPr>
          <a:lstStyle/>
          <a:p>
            <a:pPr marL="734060" lvl="1" indent="-367030">
              <a:lnSpc>
                <a:spcPts val="4760"/>
              </a:lnSpc>
              <a:buFont typeface="Arial"/>
              <a:buChar char="•"/>
            </a:pPr>
            <a:r>
              <a:rPr lang="en-US" sz="3400" dirty="0">
                <a:latin typeface="Noto Sans"/>
              </a:rPr>
              <a:t>Author : </a:t>
            </a:r>
            <a:r>
              <a:rPr lang="en-US" sz="3400" dirty="0">
                <a:latin typeface="Noto Sans Bold"/>
              </a:rPr>
              <a:t>ASLAN AHMEDOV</a:t>
            </a:r>
          </a:p>
          <a:p>
            <a:pPr marL="734060" lvl="1" indent="-367030">
              <a:lnSpc>
                <a:spcPts val="4760"/>
              </a:lnSpc>
              <a:buFont typeface="Arial"/>
              <a:buChar char="•"/>
            </a:pPr>
            <a:r>
              <a:rPr lang="en-US" sz="3400" dirty="0">
                <a:latin typeface="Noto Sans"/>
              </a:rPr>
              <a:t>The dataset by csv file used in this assignment contains bank customers’ data. File name: </a:t>
            </a:r>
            <a:r>
              <a:rPr lang="en-US" sz="3400" dirty="0" err="1">
                <a:latin typeface="Noto Sans"/>
              </a:rPr>
              <a:t>Term_Deposit</a:t>
            </a:r>
            <a:endParaRPr lang="en-US" sz="3400" dirty="0">
              <a:latin typeface="Noto Sans"/>
            </a:endParaRPr>
          </a:p>
          <a:p>
            <a:pPr marL="734060" lvl="1" indent="-367030">
              <a:lnSpc>
                <a:spcPts val="4760"/>
              </a:lnSpc>
              <a:buFont typeface="Arial"/>
              <a:buChar char="•"/>
            </a:pPr>
            <a:r>
              <a:rPr lang="en-US" sz="3400" dirty="0">
                <a:latin typeface="Noto Sans"/>
              </a:rPr>
              <a:t>Through which users can know the following information:</a:t>
            </a:r>
          </a:p>
        </p:txBody>
      </p:sp>
      <p:sp>
        <p:nvSpPr>
          <p:cNvPr id="56" name="Google Shape;693;p42">
            <a:extLst>
              <a:ext uri="{FF2B5EF4-FFF2-40B4-BE49-F238E27FC236}">
                <a16:creationId xmlns:a16="http://schemas.microsoft.com/office/drawing/2014/main" id="{35E5E931-C10D-BF6B-5ADA-EAB5B8E84459}"/>
              </a:ext>
            </a:extLst>
          </p:cNvPr>
          <p:cNvSpPr txBox="1">
            <a:spLocks/>
          </p:cNvSpPr>
          <p:nvPr/>
        </p:nvSpPr>
        <p:spPr>
          <a:xfrm>
            <a:off x="787150" y="627504"/>
            <a:ext cx="7130400" cy="7620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9pPr>
          </a:lstStyle>
          <a:p>
            <a:pPr marL="0" indent="0" algn="l" defTabSz="1828800">
              <a:buClr>
                <a:srgbClr val="FFFFFF"/>
              </a:buClr>
              <a:defRPr/>
            </a:pPr>
            <a:r>
              <a:rPr lang="en-US" sz="3200" b="1" kern="0" dirty="0">
                <a:ln>
                  <a:solidFill>
                    <a:schemeClr val="tx1"/>
                  </a:solidFill>
                </a:ln>
                <a:solidFill>
                  <a:srgbClr val="C00000"/>
                </a:solidFill>
                <a:latin typeface="Montserrat Medium" panose="00000600000000000000" pitchFamily="2" charset="0"/>
              </a:rPr>
              <a:t>1. Topic content</a:t>
            </a:r>
          </a:p>
        </p:txBody>
      </p:sp>
      <p:pic>
        <p:nvPicPr>
          <p:cNvPr id="7" name="Picture 9">
            <a:extLst>
              <a:ext uri="{FF2B5EF4-FFF2-40B4-BE49-F238E27FC236}">
                <a16:creationId xmlns:a16="http://schemas.microsoft.com/office/drawing/2014/main" id="{EA9BE604-055A-CAD2-C7CC-C4D052E3E48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6022">
            <a:off x="16352293" y="8339271"/>
            <a:ext cx="1041470" cy="1272908"/>
          </a:xfrm>
          <a:prstGeom prst="rect">
            <a:avLst/>
          </a:prstGeom>
        </p:spPr>
      </p:pic>
      <p:sp>
        <p:nvSpPr>
          <p:cNvPr id="8" name="TextBox 10">
            <a:extLst>
              <a:ext uri="{FF2B5EF4-FFF2-40B4-BE49-F238E27FC236}">
                <a16:creationId xmlns:a16="http://schemas.microsoft.com/office/drawing/2014/main" id="{068E7259-EBA9-8DB7-2387-CDE1729EA5F8}"/>
              </a:ext>
            </a:extLst>
          </p:cNvPr>
          <p:cNvSpPr txBox="1"/>
          <p:nvPr/>
        </p:nvSpPr>
        <p:spPr>
          <a:xfrm>
            <a:off x="16643238" y="8352155"/>
            <a:ext cx="459581" cy="862737"/>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Bold"/>
              </a:rPr>
              <a:t>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TotalTime>
  <Words>2959</Words>
  <Application>Microsoft Office PowerPoint</Application>
  <PresentationFormat>Custom</PresentationFormat>
  <Paragraphs>671</Paragraphs>
  <Slides>83</Slides>
  <Notes>68</Notes>
  <HiddenSlides>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83</vt:i4>
      </vt:variant>
    </vt:vector>
  </HeadingPairs>
  <TitlesOfParts>
    <vt:vector size="119" baseType="lpstr">
      <vt:lpstr>Noto Sans Italics</vt:lpstr>
      <vt:lpstr>Montserrat Medium</vt:lpstr>
      <vt:lpstr>Bungee</vt:lpstr>
      <vt:lpstr>Squartiqa</vt:lpstr>
      <vt:lpstr>Segoe UI</vt:lpstr>
      <vt:lpstr>Calibri</vt:lpstr>
      <vt:lpstr>Times New Roman</vt:lpstr>
      <vt:lpstr>Overpass</vt:lpstr>
      <vt:lpstr>DejaVu Serif</vt:lpstr>
      <vt:lpstr>Paytone One Bold Italics</vt:lpstr>
      <vt:lpstr>Staatliches</vt:lpstr>
      <vt:lpstr>Lobster</vt:lpstr>
      <vt:lpstr>Noto Sans</vt:lpstr>
      <vt:lpstr>Arimo Bold</vt:lpstr>
      <vt:lpstr>DejaVu Serif Bold Italics</vt:lpstr>
      <vt:lpstr>Roboto Condensed Light</vt:lpstr>
      <vt:lpstr>Roboto Slab Regular Bold</vt:lpstr>
      <vt:lpstr>DejaVu Serif Bold</vt:lpstr>
      <vt:lpstr>Montserrat Extra-Bold Italics</vt:lpstr>
      <vt:lpstr>Arial</vt:lpstr>
      <vt:lpstr>CS Gordon Serif</vt:lpstr>
      <vt:lpstr>Muli Regular Bold</vt:lpstr>
      <vt:lpstr>Oswald Bold</vt:lpstr>
      <vt:lpstr>Helvetica Neue</vt:lpstr>
      <vt:lpstr>Paytone One</vt:lpstr>
      <vt:lpstr>Times Neue Roman</vt:lpstr>
      <vt:lpstr>Arimo Italics</vt:lpstr>
      <vt:lpstr>Wingdings</vt:lpstr>
      <vt:lpstr>Roboto Bold Italics</vt:lpstr>
      <vt:lpstr>Lexend Deca</vt:lpstr>
      <vt:lpstr>Sansita Regular</vt:lpstr>
      <vt:lpstr>Neue Einstellung Bold</vt:lpstr>
      <vt:lpstr>Noto Sans Bold</vt:lpstr>
      <vt:lpstr>DejaVu Serif Italics</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Purpose: 1. Find unnecessary columns. 2. Find the column missing data (missing values). 3. Find columns with only 1 value. 4. Find the categorical features. 5. Find the range of categorical attribute values. 6. Relational beween label and categorical features. 7. Find discrete (discreate feature) and continuous (continous feature). 8. View Outlier in numeric properties. 9. See correlation between attributes. 10. Check if Dataset is balanced based on label  values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TỔNG KẾT</vt:lpstr>
      <vt:lpstr>TỔNG KẾT</vt:lpstr>
      <vt:lpstr>SUMMARY</vt:lpstr>
      <vt:lpstr>TỔNG KẾT</vt:lpstr>
      <vt:lpstr>TỔNG KẾT</vt:lpstr>
      <vt:lpstr>SUMMARY</vt:lpstr>
      <vt:lpstr>TỔNG KẾT</vt:lpstr>
      <vt:lpstr>SUMMARY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KINH DOANH NHÓM 2</dc:title>
  <cp:lastModifiedBy>Tan Tran Nhat</cp:lastModifiedBy>
  <cp:revision>3</cp:revision>
  <dcterms:created xsi:type="dcterms:W3CDTF">2006-08-16T00:00:00Z</dcterms:created>
  <dcterms:modified xsi:type="dcterms:W3CDTF">2022-06-15T04:21:44Z</dcterms:modified>
  <dc:identifier>DAFDZxBrivQ</dc:identifier>
</cp:coreProperties>
</file>